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90" r:id="rId2"/>
    <p:sldId id="343" r:id="rId3"/>
    <p:sldId id="349" r:id="rId4"/>
    <p:sldId id="389" r:id="rId5"/>
    <p:sldId id="369" r:id="rId6"/>
    <p:sldId id="370" r:id="rId7"/>
    <p:sldId id="345" r:id="rId8"/>
    <p:sldId id="368" r:id="rId9"/>
    <p:sldId id="387" r:id="rId10"/>
    <p:sldId id="390" r:id="rId11"/>
    <p:sldId id="346" r:id="rId12"/>
    <p:sldId id="347" r:id="rId13"/>
    <p:sldId id="362" r:id="rId14"/>
    <p:sldId id="360" r:id="rId15"/>
    <p:sldId id="366" r:id="rId16"/>
    <p:sldId id="350" r:id="rId17"/>
    <p:sldId id="363" r:id="rId18"/>
    <p:sldId id="352" r:id="rId19"/>
    <p:sldId id="354" r:id="rId20"/>
    <p:sldId id="38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6"/>
    <p:restoredTop sz="97374"/>
  </p:normalViewPr>
  <p:slideViewPr>
    <p:cSldViewPr>
      <p:cViewPr varScale="1">
        <p:scale>
          <a:sx n="128" d="100"/>
          <a:sy n="128" d="100"/>
        </p:scale>
        <p:origin x="15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B3BA13-08A6-0541-97A5-80C10C58DA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DD87C-7684-3248-9ABC-0912E8BA9D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E0494C7-6377-9C42-8E3A-59D488020706}" type="datetimeFigureOut">
              <a:rPr lang="en-US"/>
              <a:pPr>
                <a:defRPr/>
              </a:pPr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36776-913E-7F48-9418-FF2F223126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1DC0B-CEBB-C547-855A-51169ABE30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7DEC96-04D8-1D43-9A61-9953B2CF0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E479563-B33A-304A-9C04-3021C98EAE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5D7106F-0EF9-BC4F-B5A8-AD278AF82F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1B90B47-FFCD-C141-9F7F-43839838F0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DED18D9-032E-7243-A2C5-880274FFBB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8752716-325C-524A-B8ED-98C8D53941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23AA4C2-8E9A-1443-9E93-BEFAC6125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F5D94C-FE8F-4248-A2DA-693CAC6368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100ACD80-7028-1943-8D73-6A0F68F59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FF2B0D-E015-C044-8F54-A4A655D82411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C29BC08-D2BB-6D4A-BAD6-1677C1572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AAF72CA-D9F1-554C-A11C-593C9EE26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655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C81D9181-6A74-DA46-98F6-7E8BA6C35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061A2CE-31BF-0A46-9BD1-DBAFC358D22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A31C3AB-0B57-F743-BCD2-71D822AAA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BB1C4F2-1BF2-134D-A3AB-4ABCA5BCA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7D9E3B3C-7CF9-664B-B568-195ECE389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6A0750A-9CF9-894F-B40D-C2AE4921BB9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EA631E0-1BE2-CB49-A539-920D24E1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109B2A2-7F41-1A4E-8C3E-529C75608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B5626CC-70F4-3241-B557-986285595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B103D94-2F13-EF48-B24D-4D976D41DDD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66DB948-8D73-134B-B05B-16EBA3E7D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129D6B4-65C0-7F48-B405-6E25A190A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C8B233A1-D80B-544B-AB03-13EA8EEB00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22D3F9D-46F1-1D44-B591-C0EA904236A9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E90A7A99-679A-CD40-B393-8AD34F2A9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E38A926-0242-3A49-8475-3E04E45D8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1A21F91-3380-F94F-8294-0056711C1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AB26279-EFD5-8645-81D6-07A13F8A2AB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82C1E76-3F5A-C546-8200-CA6235514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A3D6F50-1C0E-C34F-80F3-37153D7C2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E922231B-0ACF-9143-9512-25707963F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9EC3B04-ED47-3C42-B5C2-C5DE78DD78ED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28DB23B-B9C2-D645-92CB-5BFA953CE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12027CF-B2E5-E548-B1D2-9E332A5BB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1F969AC8-44CD-1540-92E4-6F3B18815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3D1158B-10F9-CB44-A33E-66480EC777B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250BA46-D7F0-7A40-9FE4-9E1812BDC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51EB4D0-841C-5646-B246-597F43E9D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37BD5201-A521-614A-9904-D9E4486FD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BC383A5-917A-BA40-8C31-5B169C1F6B0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0624731-9A6A-9E48-A21B-A7A5B7DD9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8FE5CBB-6D8A-7541-AFC7-0D4F03513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26B0C2F-5BC1-7043-9971-537A525E8E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DF691AA-7FDD-8347-8F91-6842912252C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CEDA4AE-B548-DF4B-A7F0-FA2AB1A13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55BBF26-A424-3746-997E-606BA8530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9E496191-8F25-DF4F-907A-57A36285A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75613BB-24BD-DB4D-B187-E2045DB59D3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470D1E7-AB39-354A-B8EF-F7CD75EFD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8FCB553-E66D-E64E-86A1-441FC44C6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3519D8C3-4321-4945-82EC-3D43B681B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3F79F9C-7746-A940-8B53-C368BCA794C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11F4C84-A7DF-E545-9491-E09022915F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750CF09-37E8-4842-AA19-1B68EBDA0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26EDDCFE-4D37-2941-B072-467B47B2E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B838ACE-C706-7F44-8200-D234DF442278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386AF70-1B29-0E4C-96F5-E0842A904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94B839E-BDFE-4D48-AE98-21E03F8BC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60F05D0C-127D-9347-8EAB-F3288EFDA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FAE9A5-D49E-5445-BED2-A54128644BE6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E91C43D-34BD-6840-BDBF-B5F04CA4F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C229B2E-E577-5B47-9861-221DB8766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27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FFC367A7-B1C8-5E49-99D4-41DC262C3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6B79CDC-1E86-314D-B4D6-48F56BC06CC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664B631-B2C4-EB42-82E8-5D9D07F78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6E00433-8449-9645-A831-8BE84BDB6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D62B3F3-8419-8044-A85E-BE14B9729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DFC18B0-1F85-C944-AC37-EA3F6D052133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E3023D5-AFCC-A24F-AD82-5490585F6E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108EF06-D13A-E84D-A090-DF85CFB1F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3A46F2D7-9624-D341-8B3E-193DE8CA5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D37FAE3-FB3B-614F-9F8A-405938EBEFE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183EC13-8120-9144-A39D-A8F20801F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08EE631-0E31-2942-BA11-BC8C0CB63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60F05D0C-127D-9347-8EAB-F3288EFDA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FAE9A5-D49E-5445-BED2-A54128644BE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E91C43D-34BD-6840-BDBF-B5F04CA4F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C229B2E-E577-5B47-9861-221DB8766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6A382B6E-D043-0E4F-8012-DAF088732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C6C2D65-B7E6-CA4E-B359-1644E8592728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9FAEF63-4D95-6E4D-8572-C62DDCE65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BF66E75-482B-4443-8C09-56F8C9621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415E7-B476-164E-9955-6F54A9C78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125273-A192-E54A-9C07-C668C91BE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836157-F55D-2E4C-99AF-8DFCB43E9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32418-7E4F-D643-8D61-F689E4E54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E78080-7A5D-C546-9029-F79D4B8DC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9A6F51-76F3-984D-BA56-34DC7539F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87EBF3-8328-9F40-900F-568DDDFD5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1B37C-C2EB-174B-ADBD-8410F38C6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22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00A3C7-A775-E142-8A9C-11CF99ACA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620B2E-6E9D-EC46-9EEE-8C632F9BE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D66FDF-6A63-5649-A85D-7495777B1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CB8B8-57AD-3647-BCE6-6CD0A35EB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5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372DE3-8D5F-EA48-89D8-96E5EF5F0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79088F-70CF-9743-B99B-BDD6DCCCC8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84188-B0FC-4240-A4B6-2E67C390A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BEED4-6892-3B4C-86BD-F7BE239DB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89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339F3E-5611-F346-AA9E-17B1F7B06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52CA9-3658-6343-A4B4-93642E64B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292C8D-EFDC-FE4B-99DB-966CB8E89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2EBEB-290D-6848-BCB6-4744F2121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2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F1141-3473-4543-B8BD-820A25F48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3F978-C982-0B4F-8BD8-72C84F339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BC6FE-4975-0044-8E35-9FD5B4807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9B537-9DC3-4444-8038-1DF6151AD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38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82A8AA-69AB-4640-855B-5C12D579A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9E2571-C0B4-7042-9A72-9047356D2B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3C9B20-4534-4541-A404-95A537C14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0D0D0-62AB-4F45-ABB6-0ED1799BF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01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406D36-843E-114F-85E6-4EFA3A1BF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297E20-C11F-5A4B-B692-1A1CA63E7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AF19C5-E18E-A34B-A4A4-C7D4DD46D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49390-824C-BF4F-B508-DC82063EC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85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9FFFDD-0224-5F4A-B30B-81E9183011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D9CA82-AE84-6A41-AAF6-A84FA789B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D7BB64-D522-A047-BD09-FE8BD7752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C25DC-429E-FF47-B5ED-778131E41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62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0FE204-634E-644F-87E7-49E5085A5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1B325-D914-DE4A-A832-00867828E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41E5F1-ADD9-4844-A131-4A733BF89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CF500-918E-5848-AB4A-C5332DCAA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90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72592-F3B5-F349-BA63-06D70DBCE6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8028E9-2818-5F4E-A5E8-282F5BB0D3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56834E-D0B8-194B-B142-8879859A7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6FD40-AA7D-FA4B-871F-ECCC9056C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31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43545B-D3C7-5049-8826-81D791837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B4EAC2-575B-8941-8943-0A11F5577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5D30A5-6B13-3E46-BB3B-3B5A8A1EC7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34C8EA-9358-CA40-9055-121315A09E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4E8CB5-76F5-C240-9A20-E335CDAE0C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9872D5-8341-6341-84E5-2921FA363A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119119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Box 1">
            <a:extLst>
              <a:ext uri="{FF2B5EF4-FFF2-40B4-BE49-F238E27FC236}">
                <a16:creationId xmlns:a16="http://schemas.microsoft.com/office/drawing/2014/main" id="{61912578-328B-3346-BDD1-718C53F4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936" y="2767013"/>
            <a:ext cx="5109347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Don’t forget:  you’ll need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a new scantron for class </a:t>
            </a:r>
            <a:r>
              <a:rPr lang="en-US" altLang="en-US" sz="2400"/>
              <a:t>on Wednesday</a:t>
            </a:r>
            <a:r>
              <a:rPr lang="en-US" altLang="en-US" sz="2400" dirty="0"/>
              <a:t>!</a:t>
            </a:r>
          </a:p>
        </p:txBody>
      </p:sp>
      <p:sp>
        <p:nvSpPr>
          <p:cNvPr id="15377" name="Text Box 1042">
            <a:extLst>
              <a:ext uri="{FF2B5EF4-FFF2-40B4-BE49-F238E27FC236}">
                <a16:creationId xmlns:a16="http://schemas.microsoft.com/office/drawing/2014/main" id="{B04EC775-92A3-D345-A539-B097080E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4976813"/>
            <a:ext cx="4984750" cy="107721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Chapter 1</a:t>
            </a:r>
            <a:r>
              <a:rPr lang="en-US" altLang="en-US" sz="2000" i="1" dirty="0"/>
              <a:t>, The Universe,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 – 23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(skip the math)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3E6C1-9781-3A4C-B57A-59B75A8924D3}"/>
              </a:ext>
            </a:extLst>
          </p:cNvPr>
          <p:cNvSpPr txBox="1"/>
          <p:nvPr/>
        </p:nvSpPr>
        <p:spPr>
          <a:xfrm>
            <a:off x="990600" y="4360625"/>
            <a:ext cx="216982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LABS ARE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64DA5D15-E4F1-DF4D-9B35-A6EF0262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52DDF0C4-0E70-734D-9216-9300D19A3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2E1FCA8-9B75-FB4E-8E57-78143EBAC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57B34BC8-96EE-D44C-89B2-E8BE238C3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1D36250E-D669-9043-AC5F-6EA29F91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6705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Where do stars and planets get their light from?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BAD QUESTION - CANCEL CREDIT !!!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a solar system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a galaxy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planet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none of these</a:t>
            </a: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BC39DF63-8AFE-3C45-AFD5-DA6AC8BA4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7400" name="Text Box 8">
            <a:extLst>
              <a:ext uri="{FF2B5EF4-FFF2-40B4-BE49-F238E27FC236}">
                <a16:creationId xmlns:a16="http://schemas.microsoft.com/office/drawing/2014/main" id="{6F0B382C-D7D3-F342-9A2D-4AA7FBD00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8D55BE66-5EF8-984C-B44E-89782263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7402" name="Text Box 10">
            <a:extLst>
              <a:ext uri="{FF2B5EF4-FFF2-40B4-BE49-F238E27FC236}">
                <a16:creationId xmlns:a16="http://schemas.microsoft.com/office/drawing/2014/main" id="{A3AB7A1E-9DB9-6641-800F-84E3AF603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7403" name="Text Box 11">
            <a:extLst>
              <a:ext uri="{FF2B5EF4-FFF2-40B4-BE49-F238E27FC236}">
                <a16:creationId xmlns:a16="http://schemas.microsoft.com/office/drawing/2014/main" id="{E757C86A-4703-6A43-810A-C1FEC0CC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25D6478B-717D-EB42-96AF-FC5D3880C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F3DFB28E-45C0-C247-A3C0-9F0174B7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5A26C2A3-10D5-EB49-852F-1AFB10F79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AE676D64-6224-7B4F-91C1-1DE16B466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id="{3281B6A1-57FA-294B-B15A-395535912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7409" name="Text Box 17">
            <a:extLst>
              <a:ext uri="{FF2B5EF4-FFF2-40B4-BE49-F238E27FC236}">
                <a16:creationId xmlns:a16="http://schemas.microsoft.com/office/drawing/2014/main" id="{64A0F004-8DF1-7441-B71B-3D675BE1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7410" name="Text Box 18">
            <a:extLst>
              <a:ext uri="{FF2B5EF4-FFF2-40B4-BE49-F238E27FC236}">
                <a16:creationId xmlns:a16="http://schemas.microsoft.com/office/drawing/2014/main" id="{38FD7FA8-EEE9-314F-8616-BA5B69836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7411" name="Text Box 19">
            <a:extLst>
              <a:ext uri="{FF2B5EF4-FFF2-40B4-BE49-F238E27FC236}">
                <a16:creationId xmlns:a16="http://schemas.microsoft.com/office/drawing/2014/main" id="{775680B7-860A-3649-8122-4F44D242B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7412" name="Text Box 20">
            <a:extLst>
              <a:ext uri="{FF2B5EF4-FFF2-40B4-BE49-F238E27FC236}">
                <a16:creationId xmlns:a16="http://schemas.microsoft.com/office/drawing/2014/main" id="{F193450D-3E3C-9346-B26A-2B6E6C570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7413" name="Text Box 21">
            <a:extLst>
              <a:ext uri="{FF2B5EF4-FFF2-40B4-BE49-F238E27FC236}">
                <a16:creationId xmlns:a16="http://schemas.microsoft.com/office/drawing/2014/main" id="{9C0527B7-14CB-6141-8999-5F2D381B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7414" name="Text Box 22">
            <a:extLst>
              <a:ext uri="{FF2B5EF4-FFF2-40B4-BE49-F238E27FC236}">
                <a16:creationId xmlns:a16="http://schemas.microsoft.com/office/drawing/2014/main" id="{78961CD0-928C-BE4E-B2E5-83A5ABC2D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7415" name="Text Box 23">
            <a:extLst>
              <a:ext uri="{FF2B5EF4-FFF2-40B4-BE49-F238E27FC236}">
                <a16:creationId xmlns:a16="http://schemas.microsoft.com/office/drawing/2014/main" id="{C7025B66-7558-2943-8432-BA2C28847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7416" name="Text Box 24">
            <a:extLst>
              <a:ext uri="{FF2B5EF4-FFF2-40B4-BE49-F238E27FC236}">
                <a16:creationId xmlns:a16="http://schemas.microsoft.com/office/drawing/2014/main" id="{FE3B9C16-E3D7-0D4B-A7B5-1BD251379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7417" name="Text Box 25">
            <a:extLst>
              <a:ext uri="{FF2B5EF4-FFF2-40B4-BE49-F238E27FC236}">
                <a16:creationId xmlns:a16="http://schemas.microsoft.com/office/drawing/2014/main" id="{54D37808-E501-9C48-AF53-A4846AD13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7418" name="Text Box 26">
            <a:extLst>
              <a:ext uri="{FF2B5EF4-FFF2-40B4-BE49-F238E27FC236}">
                <a16:creationId xmlns:a16="http://schemas.microsoft.com/office/drawing/2014/main" id="{A8B2ECE4-2BD5-F645-90FA-79A5B460D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7419" name="Text Box 27">
            <a:extLst>
              <a:ext uri="{FF2B5EF4-FFF2-40B4-BE49-F238E27FC236}">
                <a16:creationId xmlns:a16="http://schemas.microsoft.com/office/drawing/2014/main" id="{3F1E3270-6062-D74F-9E0E-EA4FFA65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7420" name="Text Box 28">
            <a:extLst>
              <a:ext uri="{FF2B5EF4-FFF2-40B4-BE49-F238E27FC236}">
                <a16:creationId xmlns:a16="http://schemas.microsoft.com/office/drawing/2014/main" id="{720758AC-5914-C046-BC24-31316A5F2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7421" name="Text Box 29">
            <a:extLst>
              <a:ext uri="{FF2B5EF4-FFF2-40B4-BE49-F238E27FC236}">
                <a16:creationId xmlns:a16="http://schemas.microsoft.com/office/drawing/2014/main" id="{457AE480-B68D-B348-9C40-BCEC9ABF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7422" name="Text Box 30">
            <a:extLst>
              <a:ext uri="{FF2B5EF4-FFF2-40B4-BE49-F238E27FC236}">
                <a16:creationId xmlns:a16="http://schemas.microsoft.com/office/drawing/2014/main" id="{3B752A2B-AC26-6B4D-AA87-5917ADC1D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7423" name="Text Box 31">
            <a:extLst>
              <a:ext uri="{FF2B5EF4-FFF2-40B4-BE49-F238E27FC236}">
                <a16:creationId xmlns:a16="http://schemas.microsoft.com/office/drawing/2014/main" id="{6CDBBB80-A04A-294A-870F-73B83857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7424" name="Text Box 32">
            <a:extLst>
              <a:ext uri="{FF2B5EF4-FFF2-40B4-BE49-F238E27FC236}">
                <a16:creationId xmlns:a16="http://schemas.microsoft.com/office/drawing/2014/main" id="{969680FD-9981-E34C-8017-7FC98DE8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7425" name="Text Box 33">
            <a:extLst>
              <a:ext uri="{FF2B5EF4-FFF2-40B4-BE49-F238E27FC236}">
                <a16:creationId xmlns:a16="http://schemas.microsoft.com/office/drawing/2014/main" id="{4179764C-B778-6D46-BB65-5CF63FAD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7426" name="Text Box 34">
            <a:extLst>
              <a:ext uri="{FF2B5EF4-FFF2-40B4-BE49-F238E27FC236}">
                <a16:creationId xmlns:a16="http://schemas.microsoft.com/office/drawing/2014/main" id="{46D28FCB-D22D-2F48-B598-BB4C80FD7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7427" name="Text Box 35">
            <a:extLst>
              <a:ext uri="{FF2B5EF4-FFF2-40B4-BE49-F238E27FC236}">
                <a16:creationId xmlns:a16="http://schemas.microsoft.com/office/drawing/2014/main" id="{9DC9FDF6-B6AB-6C49-ACD3-12243264D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90961606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  <p:bldP spid="187395" grpId="0" animBg="1"/>
      <p:bldP spid="187397" grpId="0" animBg="1"/>
      <p:bldP spid="187398" grpId="0"/>
      <p:bldP spid="187398" grpId="1"/>
      <p:bldP spid="187399" grpId="0" animBg="1"/>
      <p:bldP spid="187400" grpId="0" animBg="1"/>
      <p:bldP spid="187401" grpId="0" animBg="1"/>
      <p:bldP spid="187402" grpId="0" animBg="1"/>
      <p:bldP spid="187403" grpId="0" animBg="1"/>
      <p:bldP spid="187404" grpId="0" animBg="1"/>
      <p:bldP spid="187405" grpId="0" animBg="1"/>
      <p:bldP spid="187406" grpId="0" animBg="1"/>
      <p:bldP spid="187407" grpId="0" animBg="1"/>
      <p:bldP spid="187408" grpId="0" animBg="1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21" grpId="0" animBg="1"/>
      <p:bldP spid="187422" grpId="0" animBg="1"/>
      <p:bldP spid="187423" grpId="0" animBg="1"/>
      <p:bldP spid="187424" grpId="0" animBg="1"/>
      <p:bldP spid="187425" grpId="0" animBg="1"/>
      <p:bldP spid="187426" grpId="0" animBg="1"/>
      <p:bldP spid="1874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>
            <a:extLst>
              <a:ext uri="{FF2B5EF4-FFF2-40B4-BE49-F238E27FC236}">
                <a16:creationId xmlns:a16="http://schemas.microsoft.com/office/drawing/2014/main" id="{B1E913EB-03CC-B846-BDC2-FD9DB138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793750"/>
            <a:ext cx="2208213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Consists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~ 100 billion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stars and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little rare gas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between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the stars.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Where this gas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is a little less rare,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it glows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and is called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a nebula: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pic>
        <p:nvPicPr>
          <p:cNvPr id="35843" name="Picture 17" descr="Galax">
            <a:extLst>
              <a:ext uri="{FF2B5EF4-FFF2-40B4-BE49-F238E27FC236}">
                <a16:creationId xmlns:a16="http://schemas.microsoft.com/office/drawing/2014/main" id="{B6E666EE-3941-0542-B03B-30C6D6F3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42975"/>
            <a:ext cx="57150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>
            <a:extLst>
              <a:ext uri="{FF2B5EF4-FFF2-40B4-BE49-F238E27FC236}">
                <a16:creationId xmlns:a16="http://schemas.microsoft.com/office/drawing/2014/main" id="{C6488D37-704C-9943-8282-7522527DC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943600"/>
            <a:ext cx="4648200" cy="914400"/>
          </a:xfrm>
        </p:spPr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The hierarchy of the Universe, Step 4</a:t>
            </a: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29CD2016-5EEE-2C4B-A4E8-355B89E98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600200"/>
            <a:ext cx="1301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Milky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Way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is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galaxy: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Galaxy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CB31481D-F0CC-0543-A49C-84504A4E0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777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Sun</a:t>
            </a:r>
            <a:endParaRPr lang="en-US" altLang="en-US" sz="2400"/>
          </a:p>
        </p:txBody>
      </p:sp>
      <p:sp>
        <p:nvSpPr>
          <p:cNvPr id="35847" name="Line 6">
            <a:extLst>
              <a:ext uri="{FF2B5EF4-FFF2-40B4-BE49-F238E27FC236}">
                <a16:creationId xmlns:a16="http://schemas.microsoft.com/office/drawing/2014/main" id="{9227D596-0248-0149-AECC-131AE1188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762000"/>
            <a:ext cx="5410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7">
            <a:extLst>
              <a:ext uri="{FF2B5EF4-FFF2-40B4-BE49-F238E27FC236}">
                <a16:creationId xmlns:a16="http://schemas.microsoft.com/office/drawing/2014/main" id="{EB454D28-5EC6-934C-966E-5C244B418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96000"/>
            <a:ext cx="408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CC00"/>
                </a:solidFill>
              </a:rPr>
              <a:t>Step 4: the Milky Way</a:t>
            </a:r>
            <a:endParaRPr lang="en-US" altLang="en-US" sz="2400"/>
          </a:p>
        </p:txBody>
      </p:sp>
      <p:sp>
        <p:nvSpPr>
          <p:cNvPr id="35849" name="Line 11">
            <a:extLst>
              <a:ext uri="{FF2B5EF4-FFF2-40B4-BE49-F238E27FC236}">
                <a16:creationId xmlns:a16="http://schemas.microsoft.com/office/drawing/2014/main" id="{F736BD51-E662-6742-996D-B8E3A92AEC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3733800"/>
            <a:ext cx="4191000" cy="2514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50" name="Picture 12">
            <a:extLst>
              <a:ext uri="{FF2B5EF4-FFF2-40B4-BE49-F238E27FC236}">
                <a16:creationId xmlns:a16="http://schemas.microsoft.com/office/drawing/2014/main" id="{56297A8F-0F0C-514B-887E-6818E46D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2200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3">
            <a:extLst>
              <a:ext uri="{FF2B5EF4-FFF2-40B4-BE49-F238E27FC236}">
                <a16:creationId xmlns:a16="http://schemas.microsoft.com/office/drawing/2014/main" id="{302C5CC8-26A7-FD44-9E13-7B1F8E59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72088"/>
            <a:ext cx="23622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Line 14">
            <a:extLst>
              <a:ext uri="{FF2B5EF4-FFF2-40B4-BE49-F238E27FC236}">
                <a16:creationId xmlns:a16="http://schemas.microsoft.com/office/drawing/2014/main" id="{DF41BC7F-2673-174D-AD84-1B18E1253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514600"/>
            <a:ext cx="1600200" cy="3810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18">
            <a:extLst>
              <a:ext uri="{FF2B5EF4-FFF2-40B4-BE49-F238E27FC236}">
                <a16:creationId xmlns:a16="http://schemas.microsoft.com/office/drawing/2014/main" id="{E2ABDCDE-EFD0-6C4C-AA34-52C54FE81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"/>
            <a:ext cx="277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~ 100,000 light years</a:t>
            </a:r>
            <a:endParaRPr lang="en-US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1B4A242-EE3D-A348-8011-89311FF59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4200" y="381000"/>
            <a:ext cx="1828800" cy="381000"/>
          </a:xfrm>
        </p:spPr>
        <p:txBody>
          <a:bodyPr/>
          <a:lstStyle/>
          <a:p>
            <a:r>
              <a:rPr lang="en-US" altLang="en-US" sz="1000" b="1">
                <a:solidFill>
                  <a:schemeClr val="tx1"/>
                </a:solidFill>
              </a:rPr>
              <a:t>The hierarchy of the Universe,</a:t>
            </a:r>
            <a:r>
              <a:rPr lang="en-US" altLang="en-US" sz="2800" b="1">
                <a:solidFill>
                  <a:schemeClr val="tx1"/>
                </a:solidFill>
              </a:rPr>
              <a:t> Step 5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121299FC-950F-7644-A2FA-F3FC2B075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67200"/>
            <a:ext cx="1892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Milky Way</a:t>
            </a:r>
            <a:endParaRPr lang="en-US" altLang="en-US" sz="2400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44BD3308-2E1E-FF48-8216-10059E5D4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181600"/>
            <a:ext cx="303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Distance = 400,000 km</a:t>
            </a:r>
          </a:p>
        </p:txBody>
      </p:sp>
      <p:sp>
        <p:nvSpPr>
          <p:cNvPr id="37893" name="Line 5">
            <a:extLst>
              <a:ext uri="{FF2B5EF4-FFF2-40B4-BE49-F238E27FC236}">
                <a16:creationId xmlns:a16="http://schemas.microsoft.com/office/drawing/2014/main" id="{8AA1A9CF-36A1-8E48-8E1A-C180D62CA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05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4C475A62-3E36-AD4E-B448-AC12A8DA0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563"/>
            <a:ext cx="4332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Step 5: The whole Universe</a:t>
            </a:r>
            <a:endParaRPr lang="en-US" altLang="en-US" sz="2400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0B164CCA-C31D-9D42-B4B8-C305048A1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914400"/>
            <a:ext cx="2244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Consists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~ 1000 billion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galaxies.</a:t>
            </a:r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8E538A07-A885-D943-98DC-ED1BD5A43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5052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7" name="Picture 9">
            <a:extLst>
              <a:ext uri="{FF2B5EF4-FFF2-40B4-BE49-F238E27FC236}">
                <a16:creationId xmlns:a16="http://schemas.microsoft.com/office/drawing/2014/main" id="{D637F959-3D59-A645-A340-B9B8EBFB6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172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>
            <a:extLst>
              <a:ext uri="{FF2B5EF4-FFF2-40B4-BE49-F238E27FC236}">
                <a16:creationId xmlns:a16="http://schemas.microsoft.com/office/drawing/2014/main" id="{16D45642-3979-8545-84BA-6B1CC6522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44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Line 11">
            <a:extLst>
              <a:ext uri="{FF2B5EF4-FFF2-40B4-BE49-F238E27FC236}">
                <a16:creationId xmlns:a16="http://schemas.microsoft.com/office/drawing/2014/main" id="{72ADC80B-554B-4545-939A-AED544F22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581400"/>
            <a:ext cx="3962400" cy="1981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A4005E72-18E3-FA46-9FB1-3B5E5C816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2895600"/>
            <a:ext cx="2735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Radius: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14 billion light years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503EB14-6344-B644-9983-21D478D78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>
            <a:extLst>
              <a:ext uri="{FF2B5EF4-FFF2-40B4-BE49-F238E27FC236}">
                <a16:creationId xmlns:a16="http://schemas.microsoft.com/office/drawing/2014/main" id="{655E1873-126B-3443-820F-FBC5E8188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9443" name="Text Box 3">
            <a:extLst>
              <a:ext uri="{FF2B5EF4-FFF2-40B4-BE49-F238E27FC236}">
                <a16:creationId xmlns:a16="http://schemas.microsoft.com/office/drawing/2014/main" id="{E0B103CE-8465-4E46-A881-A8F898633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2EBF365B-BBD3-C74E-8AC2-C5135F5DA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189445" name="Text Box 5">
            <a:extLst>
              <a:ext uri="{FF2B5EF4-FFF2-40B4-BE49-F238E27FC236}">
                <a16:creationId xmlns:a16="http://schemas.microsoft.com/office/drawing/2014/main" id="{0ED76FB0-47EE-9245-A40F-C8C461007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9446" name="Text Box 6">
            <a:extLst>
              <a:ext uri="{FF2B5EF4-FFF2-40B4-BE49-F238E27FC236}">
                <a16:creationId xmlns:a16="http://schemas.microsoft.com/office/drawing/2014/main" id="{E06EC99D-0332-4240-A4D1-C4E5312D0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 is wrong?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The Universe consists of galaxies.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Galaxies consist of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solar system consists of one star and eight planets.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</a:t>
            </a:r>
            <a:r>
              <a:rPr lang="en-US" altLang="en-US" sz="2400" b="1" dirty="0"/>
              <a:t>Planets get their light from their stars.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All the above is correct.</a:t>
            </a:r>
          </a:p>
        </p:txBody>
      </p:sp>
      <p:sp>
        <p:nvSpPr>
          <p:cNvPr id="189447" name="Text Box 7">
            <a:extLst>
              <a:ext uri="{FF2B5EF4-FFF2-40B4-BE49-F238E27FC236}">
                <a16:creationId xmlns:a16="http://schemas.microsoft.com/office/drawing/2014/main" id="{F53E9D35-25C0-2C44-B330-005A0339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9448" name="Text Box 8">
            <a:extLst>
              <a:ext uri="{FF2B5EF4-FFF2-40B4-BE49-F238E27FC236}">
                <a16:creationId xmlns:a16="http://schemas.microsoft.com/office/drawing/2014/main" id="{072759CC-ACFE-2245-A83C-6650BF0A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9449" name="Text Box 9">
            <a:extLst>
              <a:ext uri="{FF2B5EF4-FFF2-40B4-BE49-F238E27FC236}">
                <a16:creationId xmlns:a16="http://schemas.microsoft.com/office/drawing/2014/main" id="{F6428ED8-03BB-4342-84EB-D436D430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9450" name="Text Box 10">
            <a:extLst>
              <a:ext uri="{FF2B5EF4-FFF2-40B4-BE49-F238E27FC236}">
                <a16:creationId xmlns:a16="http://schemas.microsoft.com/office/drawing/2014/main" id="{7A75FD99-9F39-654C-8C59-D37E4C95F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9451" name="Text Box 11">
            <a:extLst>
              <a:ext uri="{FF2B5EF4-FFF2-40B4-BE49-F238E27FC236}">
                <a16:creationId xmlns:a16="http://schemas.microsoft.com/office/drawing/2014/main" id="{1A4CF3DA-A005-AD45-8C91-4A73CE3AF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9452" name="Text Box 12">
            <a:extLst>
              <a:ext uri="{FF2B5EF4-FFF2-40B4-BE49-F238E27FC236}">
                <a16:creationId xmlns:a16="http://schemas.microsoft.com/office/drawing/2014/main" id="{0A836E80-7253-E24F-B3A1-CC939EA3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9453" name="Text Box 13">
            <a:extLst>
              <a:ext uri="{FF2B5EF4-FFF2-40B4-BE49-F238E27FC236}">
                <a16:creationId xmlns:a16="http://schemas.microsoft.com/office/drawing/2014/main" id="{6680B9BF-7213-A040-A9BD-4403D00E5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9454" name="Text Box 14">
            <a:extLst>
              <a:ext uri="{FF2B5EF4-FFF2-40B4-BE49-F238E27FC236}">
                <a16:creationId xmlns:a16="http://schemas.microsoft.com/office/drawing/2014/main" id="{8166C3FE-F4EA-ED4F-A4A1-90AF47A3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9455" name="Text Box 15">
            <a:extLst>
              <a:ext uri="{FF2B5EF4-FFF2-40B4-BE49-F238E27FC236}">
                <a16:creationId xmlns:a16="http://schemas.microsoft.com/office/drawing/2014/main" id="{5844AD26-BB47-114F-B383-BFE98C2AC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9456" name="Text Box 16">
            <a:extLst>
              <a:ext uri="{FF2B5EF4-FFF2-40B4-BE49-F238E27FC236}">
                <a16:creationId xmlns:a16="http://schemas.microsoft.com/office/drawing/2014/main" id="{6375D04A-3B44-D149-9927-BF7C45379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9457" name="Text Box 17">
            <a:extLst>
              <a:ext uri="{FF2B5EF4-FFF2-40B4-BE49-F238E27FC236}">
                <a16:creationId xmlns:a16="http://schemas.microsoft.com/office/drawing/2014/main" id="{9075A0E5-F102-0344-BB10-F1DC98059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9458" name="Text Box 18">
            <a:extLst>
              <a:ext uri="{FF2B5EF4-FFF2-40B4-BE49-F238E27FC236}">
                <a16:creationId xmlns:a16="http://schemas.microsoft.com/office/drawing/2014/main" id="{5E9E9D36-1A0B-CC4F-889F-F7CA638F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9459" name="Text Box 19">
            <a:extLst>
              <a:ext uri="{FF2B5EF4-FFF2-40B4-BE49-F238E27FC236}">
                <a16:creationId xmlns:a16="http://schemas.microsoft.com/office/drawing/2014/main" id="{4EF35224-1B4E-6E44-8589-2560A08E7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9460" name="Text Box 20">
            <a:extLst>
              <a:ext uri="{FF2B5EF4-FFF2-40B4-BE49-F238E27FC236}">
                <a16:creationId xmlns:a16="http://schemas.microsoft.com/office/drawing/2014/main" id="{E50AD5B8-20BF-F04F-A9E7-88D5844F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9461" name="Text Box 21">
            <a:extLst>
              <a:ext uri="{FF2B5EF4-FFF2-40B4-BE49-F238E27FC236}">
                <a16:creationId xmlns:a16="http://schemas.microsoft.com/office/drawing/2014/main" id="{F50A89BF-F97F-684D-9B6E-EA0610558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9462" name="Text Box 22">
            <a:extLst>
              <a:ext uri="{FF2B5EF4-FFF2-40B4-BE49-F238E27FC236}">
                <a16:creationId xmlns:a16="http://schemas.microsoft.com/office/drawing/2014/main" id="{FBC41047-1863-7B43-BED8-F3A8315DD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9463" name="Text Box 23">
            <a:extLst>
              <a:ext uri="{FF2B5EF4-FFF2-40B4-BE49-F238E27FC236}">
                <a16:creationId xmlns:a16="http://schemas.microsoft.com/office/drawing/2014/main" id="{21D7C173-0164-344C-A1E2-BEB4DD3B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9464" name="Text Box 24">
            <a:extLst>
              <a:ext uri="{FF2B5EF4-FFF2-40B4-BE49-F238E27FC236}">
                <a16:creationId xmlns:a16="http://schemas.microsoft.com/office/drawing/2014/main" id="{611C6D6C-E488-E341-9423-766F52186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9465" name="Text Box 25">
            <a:extLst>
              <a:ext uri="{FF2B5EF4-FFF2-40B4-BE49-F238E27FC236}">
                <a16:creationId xmlns:a16="http://schemas.microsoft.com/office/drawing/2014/main" id="{5744B74B-08B6-A04D-BCFD-29E4959F2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9466" name="Text Box 26">
            <a:extLst>
              <a:ext uri="{FF2B5EF4-FFF2-40B4-BE49-F238E27FC236}">
                <a16:creationId xmlns:a16="http://schemas.microsoft.com/office/drawing/2014/main" id="{DEC16CD9-83C8-FF4A-8B2A-EFE4A87D2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9467" name="Text Box 27">
            <a:extLst>
              <a:ext uri="{FF2B5EF4-FFF2-40B4-BE49-F238E27FC236}">
                <a16:creationId xmlns:a16="http://schemas.microsoft.com/office/drawing/2014/main" id="{8DA431FC-1483-394A-B5DF-9F3D5F2DA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9468" name="Text Box 28">
            <a:extLst>
              <a:ext uri="{FF2B5EF4-FFF2-40B4-BE49-F238E27FC236}">
                <a16:creationId xmlns:a16="http://schemas.microsoft.com/office/drawing/2014/main" id="{7A17733B-0CD9-B143-8ABC-B7DB9CB70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9469" name="Text Box 29">
            <a:extLst>
              <a:ext uri="{FF2B5EF4-FFF2-40B4-BE49-F238E27FC236}">
                <a16:creationId xmlns:a16="http://schemas.microsoft.com/office/drawing/2014/main" id="{290FE84C-B12B-A54A-AC8F-A7244A159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9470" name="Text Box 30">
            <a:extLst>
              <a:ext uri="{FF2B5EF4-FFF2-40B4-BE49-F238E27FC236}">
                <a16:creationId xmlns:a16="http://schemas.microsoft.com/office/drawing/2014/main" id="{B0248962-F570-3B42-A4AB-E73436E33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9471" name="Text Box 31">
            <a:extLst>
              <a:ext uri="{FF2B5EF4-FFF2-40B4-BE49-F238E27FC236}">
                <a16:creationId xmlns:a16="http://schemas.microsoft.com/office/drawing/2014/main" id="{41D5A1B4-3336-154E-94B4-9C51CB23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9472" name="Text Box 32">
            <a:extLst>
              <a:ext uri="{FF2B5EF4-FFF2-40B4-BE49-F238E27FC236}">
                <a16:creationId xmlns:a16="http://schemas.microsoft.com/office/drawing/2014/main" id="{DB40EAF5-BB12-9E47-9ECF-442FDE69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9473" name="Text Box 33">
            <a:extLst>
              <a:ext uri="{FF2B5EF4-FFF2-40B4-BE49-F238E27FC236}">
                <a16:creationId xmlns:a16="http://schemas.microsoft.com/office/drawing/2014/main" id="{9D62675D-94DD-4B4A-B543-2A281F145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9474" name="Text Box 34">
            <a:extLst>
              <a:ext uri="{FF2B5EF4-FFF2-40B4-BE49-F238E27FC236}">
                <a16:creationId xmlns:a16="http://schemas.microsoft.com/office/drawing/2014/main" id="{C6044BFE-A9D6-CA45-9D71-FC25E9AF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9475" name="Text Box 35">
            <a:extLst>
              <a:ext uri="{FF2B5EF4-FFF2-40B4-BE49-F238E27FC236}">
                <a16:creationId xmlns:a16="http://schemas.microsoft.com/office/drawing/2014/main" id="{AF395D37-5EA0-414A-92B9-3C16DE690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89476" name="Text Box 36">
            <a:extLst>
              <a:ext uri="{FF2B5EF4-FFF2-40B4-BE49-F238E27FC236}">
                <a16:creationId xmlns:a16="http://schemas.microsoft.com/office/drawing/2014/main" id="{545D7E94-91B0-5B49-9699-E8ED7ACE5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nimBg="1"/>
      <p:bldP spid="189443" grpId="0" animBg="1"/>
      <p:bldP spid="189445" grpId="0" animBg="1"/>
      <p:bldP spid="189446" grpId="0"/>
      <p:bldP spid="189446" grpId="1"/>
      <p:bldP spid="189447" grpId="0" animBg="1"/>
      <p:bldP spid="189448" grpId="0" animBg="1"/>
      <p:bldP spid="189449" grpId="0" animBg="1"/>
      <p:bldP spid="189450" grpId="0" animBg="1"/>
      <p:bldP spid="189451" grpId="0" animBg="1"/>
      <p:bldP spid="189452" grpId="0" animBg="1"/>
      <p:bldP spid="189453" grpId="0" animBg="1"/>
      <p:bldP spid="189454" grpId="0" animBg="1"/>
      <p:bldP spid="189455" grpId="0" animBg="1"/>
      <p:bldP spid="189456" grpId="0" animBg="1"/>
      <p:bldP spid="189457" grpId="0" animBg="1"/>
      <p:bldP spid="189458" grpId="0" animBg="1"/>
      <p:bldP spid="189459" grpId="0" animBg="1"/>
      <p:bldP spid="189460" grpId="0" animBg="1"/>
      <p:bldP spid="189461" grpId="0" animBg="1"/>
      <p:bldP spid="189462" grpId="0" animBg="1"/>
      <p:bldP spid="189463" grpId="0" animBg="1"/>
      <p:bldP spid="189464" grpId="0" animBg="1"/>
      <p:bldP spid="189465" grpId="0" animBg="1"/>
      <p:bldP spid="189466" grpId="0" animBg="1"/>
      <p:bldP spid="189467" grpId="0" animBg="1"/>
      <p:bldP spid="189468" grpId="0" animBg="1"/>
      <p:bldP spid="189469" grpId="0" animBg="1"/>
      <p:bldP spid="189470" grpId="0" animBg="1"/>
      <p:bldP spid="189471" grpId="0" animBg="1"/>
      <p:bldP spid="189472" grpId="0" animBg="1"/>
      <p:bldP spid="189473" grpId="0" animBg="1"/>
      <p:bldP spid="189474" grpId="0" animBg="1"/>
      <p:bldP spid="189475" grpId="0" animBg="1"/>
      <p:bldP spid="1894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>
            <a:extLst>
              <a:ext uri="{FF2B5EF4-FFF2-40B4-BE49-F238E27FC236}">
                <a16:creationId xmlns:a16="http://schemas.microsoft.com/office/drawing/2014/main" id="{91433AB5-8653-6047-893B-265440A01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01731" name="Text Box 3">
            <a:extLst>
              <a:ext uri="{FF2B5EF4-FFF2-40B4-BE49-F238E27FC236}">
                <a16:creationId xmlns:a16="http://schemas.microsoft.com/office/drawing/2014/main" id="{4D785E97-6CFE-AF4E-B050-E60432519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5F468BD7-6C6E-B244-B9BB-551659553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9</a:t>
            </a:r>
          </a:p>
        </p:txBody>
      </p:sp>
      <p:sp>
        <p:nvSpPr>
          <p:cNvPr id="201733" name="Text Box 5">
            <a:extLst>
              <a:ext uri="{FF2B5EF4-FFF2-40B4-BE49-F238E27FC236}">
                <a16:creationId xmlns:a16="http://schemas.microsoft.com/office/drawing/2014/main" id="{4DED13F7-1351-F94E-B486-54D0C71FF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01734" name="Text Box 6">
            <a:extLst>
              <a:ext uri="{FF2B5EF4-FFF2-40B4-BE49-F238E27FC236}">
                <a16:creationId xmlns:a16="http://schemas.microsoft.com/office/drawing/2014/main" id="{28980ACA-A0BB-CB45-97E2-4B96802E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362200"/>
            <a:ext cx="7239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Where is the Sun located in the Universe?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In space, far away from all galaxies.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In the center of the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In a nondescript location in the Galaxy.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</a:t>
            </a:r>
            <a:r>
              <a:rPr lang="en-US" altLang="en-US" sz="2400" b="1" dirty="0"/>
              <a:t>In the middle of a large spiral arm of the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In the center of the Universe.</a:t>
            </a:r>
          </a:p>
        </p:txBody>
      </p:sp>
      <p:sp>
        <p:nvSpPr>
          <p:cNvPr id="201735" name="Text Box 7">
            <a:extLst>
              <a:ext uri="{FF2B5EF4-FFF2-40B4-BE49-F238E27FC236}">
                <a16:creationId xmlns:a16="http://schemas.microsoft.com/office/drawing/2014/main" id="{D1C585A0-0137-8E44-AB47-4906F270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01736" name="Text Box 8">
            <a:extLst>
              <a:ext uri="{FF2B5EF4-FFF2-40B4-BE49-F238E27FC236}">
                <a16:creationId xmlns:a16="http://schemas.microsoft.com/office/drawing/2014/main" id="{41DABAEE-F10C-8844-A5AC-7207F754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01737" name="Text Box 9">
            <a:extLst>
              <a:ext uri="{FF2B5EF4-FFF2-40B4-BE49-F238E27FC236}">
                <a16:creationId xmlns:a16="http://schemas.microsoft.com/office/drawing/2014/main" id="{BC9D1EE4-63CC-A048-8EDE-96E09D8FA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01738" name="Text Box 10">
            <a:extLst>
              <a:ext uri="{FF2B5EF4-FFF2-40B4-BE49-F238E27FC236}">
                <a16:creationId xmlns:a16="http://schemas.microsoft.com/office/drawing/2014/main" id="{BE4E0EDC-C873-3A4A-9921-3F84A6900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01739" name="Text Box 11">
            <a:extLst>
              <a:ext uri="{FF2B5EF4-FFF2-40B4-BE49-F238E27FC236}">
                <a16:creationId xmlns:a16="http://schemas.microsoft.com/office/drawing/2014/main" id="{9FC3D266-91FE-A346-83D0-465EFAE2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01740" name="Text Box 12">
            <a:extLst>
              <a:ext uri="{FF2B5EF4-FFF2-40B4-BE49-F238E27FC236}">
                <a16:creationId xmlns:a16="http://schemas.microsoft.com/office/drawing/2014/main" id="{7D93F2E6-F392-2D42-B75D-4A21E846F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01741" name="Text Box 13">
            <a:extLst>
              <a:ext uri="{FF2B5EF4-FFF2-40B4-BE49-F238E27FC236}">
                <a16:creationId xmlns:a16="http://schemas.microsoft.com/office/drawing/2014/main" id="{E908FB54-58DE-824E-A256-4A0705A1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01742" name="Text Box 14">
            <a:extLst>
              <a:ext uri="{FF2B5EF4-FFF2-40B4-BE49-F238E27FC236}">
                <a16:creationId xmlns:a16="http://schemas.microsoft.com/office/drawing/2014/main" id="{ABDAD65C-590D-E149-9489-BED55D87E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01743" name="Text Box 15">
            <a:extLst>
              <a:ext uri="{FF2B5EF4-FFF2-40B4-BE49-F238E27FC236}">
                <a16:creationId xmlns:a16="http://schemas.microsoft.com/office/drawing/2014/main" id="{65FFF85F-CF30-C349-B704-3483D41FE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01744" name="Text Box 16">
            <a:extLst>
              <a:ext uri="{FF2B5EF4-FFF2-40B4-BE49-F238E27FC236}">
                <a16:creationId xmlns:a16="http://schemas.microsoft.com/office/drawing/2014/main" id="{2372A1C0-5264-C848-B018-01A029EAE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01745" name="Text Box 17">
            <a:extLst>
              <a:ext uri="{FF2B5EF4-FFF2-40B4-BE49-F238E27FC236}">
                <a16:creationId xmlns:a16="http://schemas.microsoft.com/office/drawing/2014/main" id="{8AE2BE7A-4A7D-E14B-B69B-477B97E15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01746" name="Text Box 18">
            <a:extLst>
              <a:ext uri="{FF2B5EF4-FFF2-40B4-BE49-F238E27FC236}">
                <a16:creationId xmlns:a16="http://schemas.microsoft.com/office/drawing/2014/main" id="{5D9B1F51-1158-C440-B3A4-590E465D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01747" name="Text Box 19">
            <a:extLst>
              <a:ext uri="{FF2B5EF4-FFF2-40B4-BE49-F238E27FC236}">
                <a16:creationId xmlns:a16="http://schemas.microsoft.com/office/drawing/2014/main" id="{4E2327CC-BC83-724C-8E0B-E01C3D0DA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01748" name="Text Box 20">
            <a:extLst>
              <a:ext uri="{FF2B5EF4-FFF2-40B4-BE49-F238E27FC236}">
                <a16:creationId xmlns:a16="http://schemas.microsoft.com/office/drawing/2014/main" id="{6D0CC058-1B8A-F649-84B9-A6C84357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01749" name="Text Box 21">
            <a:extLst>
              <a:ext uri="{FF2B5EF4-FFF2-40B4-BE49-F238E27FC236}">
                <a16:creationId xmlns:a16="http://schemas.microsoft.com/office/drawing/2014/main" id="{EA17A7B3-E6FC-6145-B6D8-2A486DFA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01750" name="Text Box 22">
            <a:extLst>
              <a:ext uri="{FF2B5EF4-FFF2-40B4-BE49-F238E27FC236}">
                <a16:creationId xmlns:a16="http://schemas.microsoft.com/office/drawing/2014/main" id="{7A93B50C-91D4-3F48-8282-FB7F70BB2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1751" name="Text Box 23">
            <a:extLst>
              <a:ext uri="{FF2B5EF4-FFF2-40B4-BE49-F238E27FC236}">
                <a16:creationId xmlns:a16="http://schemas.microsoft.com/office/drawing/2014/main" id="{7EC96EFF-E316-1D49-8264-9C5B3CE84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01752" name="Text Box 24">
            <a:extLst>
              <a:ext uri="{FF2B5EF4-FFF2-40B4-BE49-F238E27FC236}">
                <a16:creationId xmlns:a16="http://schemas.microsoft.com/office/drawing/2014/main" id="{6870C487-1D7D-5445-8972-64AFF0E10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01753" name="Text Box 25">
            <a:extLst>
              <a:ext uri="{FF2B5EF4-FFF2-40B4-BE49-F238E27FC236}">
                <a16:creationId xmlns:a16="http://schemas.microsoft.com/office/drawing/2014/main" id="{CB1ACE32-85CA-044C-B085-0B5C58276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1754" name="Text Box 26">
            <a:extLst>
              <a:ext uri="{FF2B5EF4-FFF2-40B4-BE49-F238E27FC236}">
                <a16:creationId xmlns:a16="http://schemas.microsoft.com/office/drawing/2014/main" id="{7AA1A070-431D-5C45-97BE-FEEB9D990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01755" name="Text Box 27">
            <a:extLst>
              <a:ext uri="{FF2B5EF4-FFF2-40B4-BE49-F238E27FC236}">
                <a16:creationId xmlns:a16="http://schemas.microsoft.com/office/drawing/2014/main" id="{AE610428-0EC8-8343-A416-FF90808B4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01756" name="Text Box 28">
            <a:extLst>
              <a:ext uri="{FF2B5EF4-FFF2-40B4-BE49-F238E27FC236}">
                <a16:creationId xmlns:a16="http://schemas.microsoft.com/office/drawing/2014/main" id="{DC7F44DE-A5F2-C340-A009-8CE9908B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01757" name="Text Box 29">
            <a:extLst>
              <a:ext uri="{FF2B5EF4-FFF2-40B4-BE49-F238E27FC236}">
                <a16:creationId xmlns:a16="http://schemas.microsoft.com/office/drawing/2014/main" id="{DCC8D769-F774-B64F-85EC-8E0E9D35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01758" name="Text Box 30">
            <a:extLst>
              <a:ext uri="{FF2B5EF4-FFF2-40B4-BE49-F238E27FC236}">
                <a16:creationId xmlns:a16="http://schemas.microsoft.com/office/drawing/2014/main" id="{0D345F5D-2AE1-BC44-8D30-A49F62EE8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01759" name="Text Box 31">
            <a:extLst>
              <a:ext uri="{FF2B5EF4-FFF2-40B4-BE49-F238E27FC236}">
                <a16:creationId xmlns:a16="http://schemas.microsoft.com/office/drawing/2014/main" id="{41A3C956-CA7E-7246-94CC-5A096A10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01760" name="Text Box 32">
            <a:extLst>
              <a:ext uri="{FF2B5EF4-FFF2-40B4-BE49-F238E27FC236}">
                <a16:creationId xmlns:a16="http://schemas.microsoft.com/office/drawing/2014/main" id="{381F175B-4002-2E41-A07E-D2164077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01761" name="Text Box 33">
            <a:extLst>
              <a:ext uri="{FF2B5EF4-FFF2-40B4-BE49-F238E27FC236}">
                <a16:creationId xmlns:a16="http://schemas.microsoft.com/office/drawing/2014/main" id="{1816B88A-D1B7-B346-A17D-78C6AE009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01762" name="Text Box 34">
            <a:extLst>
              <a:ext uri="{FF2B5EF4-FFF2-40B4-BE49-F238E27FC236}">
                <a16:creationId xmlns:a16="http://schemas.microsoft.com/office/drawing/2014/main" id="{C01B6A11-0A5D-D144-99AB-AEF6A8366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01763" name="Text Box 35">
            <a:extLst>
              <a:ext uri="{FF2B5EF4-FFF2-40B4-BE49-F238E27FC236}">
                <a16:creationId xmlns:a16="http://schemas.microsoft.com/office/drawing/2014/main" id="{8804DA1F-A818-EC47-AFDE-86BF970FA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1" grpId="0" animBg="1"/>
      <p:bldP spid="201733" grpId="0" animBg="1"/>
      <p:bldP spid="201734" grpId="0"/>
      <p:bldP spid="201734" grpId="1"/>
      <p:bldP spid="201735" grpId="0" animBg="1"/>
      <p:bldP spid="201736" grpId="0" animBg="1"/>
      <p:bldP spid="201737" grpId="0" animBg="1"/>
      <p:bldP spid="201738" grpId="0" animBg="1"/>
      <p:bldP spid="201739" grpId="0" animBg="1"/>
      <p:bldP spid="201740" grpId="0" animBg="1"/>
      <p:bldP spid="201741" grpId="0" animBg="1"/>
      <p:bldP spid="201742" grpId="0" animBg="1"/>
      <p:bldP spid="201743" grpId="0" animBg="1"/>
      <p:bldP spid="201744" grpId="0" animBg="1"/>
      <p:bldP spid="201745" grpId="0" animBg="1"/>
      <p:bldP spid="201746" grpId="0" animBg="1"/>
      <p:bldP spid="201747" grpId="0" animBg="1"/>
      <p:bldP spid="201748" grpId="0" animBg="1"/>
      <p:bldP spid="201749" grpId="0" animBg="1"/>
      <p:bldP spid="201750" grpId="0" animBg="1"/>
      <p:bldP spid="201751" grpId="0" animBg="1"/>
      <p:bldP spid="201752" grpId="0" animBg="1"/>
      <p:bldP spid="201753" grpId="0" animBg="1"/>
      <p:bldP spid="201754" grpId="0" animBg="1"/>
      <p:bldP spid="201755" grpId="0" animBg="1"/>
      <p:bldP spid="201756" grpId="0" animBg="1"/>
      <p:bldP spid="201757" grpId="0" animBg="1"/>
      <p:bldP spid="201758" grpId="0" animBg="1"/>
      <p:bldP spid="201759" grpId="0" animBg="1"/>
      <p:bldP spid="201760" grpId="0" animBg="1"/>
      <p:bldP spid="201761" grpId="0" animBg="1"/>
      <p:bldP spid="201762" grpId="0" animBg="1"/>
      <p:bldP spid="2017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338F12B-A9F4-3645-91EB-F8A181CA2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086600" cy="6858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The age of the Universe</a:t>
            </a:r>
            <a:endParaRPr lang="en-US" altLang="en-US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C9F41C79-A95E-534B-8573-3540CD05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7239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14 billion years ago:</a:t>
            </a:r>
            <a:r>
              <a:rPr lang="en-US" altLang="en-US" sz="2000">
                <a:solidFill>
                  <a:srgbClr val="66FFFF"/>
                </a:solidFill>
              </a:rPr>
              <a:t> The </a:t>
            </a:r>
            <a:r>
              <a:rPr lang="ja-JP" altLang="en-US" sz="2000">
                <a:solidFill>
                  <a:srgbClr val="66FFFF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2000">
                <a:solidFill>
                  <a:srgbClr val="66FFFF"/>
                </a:solidFill>
              </a:rPr>
              <a:t>birth</a:t>
            </a:r>
            <a:r>
              <a:rPr lang="ja-JP" altLang="en-US" sz="2000">
                <a:solidFill>
                  <a:srgbClr val="66FFFF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>
                <a:solidFill>
                  <a:srgbClr val="66FFFF"/>
                </a:solidFill>
              </a:rPr>
              <a:t> of the </a:t>
            </a:r>
            <a:r>
              <a:rPr lang="en-US" altLang="ja-JP" sz="2000" b="1" i="1">
                <a:solidFill>
                  <a:srgbClr val="FFFF00"/>
                </a:solidFill>
              </a:rPr>
              <a:t>Universe</a:t>
            </a:r>
            <a:r>
              <a:rPr lang="en-US" altLang="ja-JP" sz="2000">
                <a:solidFill>
                  <a:srgbClr val="66FFFF"/>
                </a:solidFill>
              </a:rPr>
              <a:t> - the Big Bang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	    100,000 years later: galaxies and first stars form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4.5 billion years ago:</a:t>
            </a:r>
            <a:r>
              <a:rPr lang="en-US" altLang="en-US" sz="2000">
                <a:solidFill>
                  <a:srgbClr val="66FFFF"/>
                </a:solidFill>
              </a:rPr>
              <a:t> the </a:t>
            </a:r>
            <a:r>
              <a:rPr lang="en-US" altLang="en-US" sz="2000" b="1" i="1">
                <a:solidFill>
                  <a:srgbClr val="FFFF00"/>
                </a:solidFill>
              </a:rPr>
              <a:t>Sun</a:t>
            </a:r>
            <a:r>
              <a:rPr lang="en-US" altLang="en-US" sz="2000">
                <a:solidFill>
                  <a:srgbClr val="66FFFF"/>
                </a:solidFill>
              </a:rPr>
              <a:t> is born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	     </a:t>
            </a:r>
            <a:r>
              <a:rPr lang="en-US" altLang="en-US" sz="1800" i="1">
                <a:solidFill>
                  <a:schemeClr val="bg1"/>
                </a:solidFill>
              </a:rPr>
              <a:t>100 million years later:</a:t>
            </a:r>
            <a:r>
              <a:rPr lang="en-US" altLang="en-US" sz="1800">
                <a:solidFill>
                  <a:srgbClr val="66FFFF"/>
                </a:solidFill>
              </a:rPr>
              <a:t> the </a:t>
            </a:r>
            <a:r>
              <a:rPr lang="en-US" altLang="en-US" sz="1800" b="1" i="1">
                <a:solidFill>
                  <a:srgbClr val="FFFF00"/>
                </a:solidFill>
              </a:rPr>
              <a:t>planets</a:t>
            </a:r>
            <a:r>
              <a:rPr lang="en-US" altLang="en-US" sz="1800">
                <a:solidFill>
                  <a:srgbClr val="66FFFF"/>
                </a:solidFill>
              </a:rPr>
              <a:t> form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	     </a:t>
            </a:r>
            <a:r>
              <a:rPr lang="en-US" altLang="en-US" sz="1800" i="1">
                <a:solidFill>
                  <a:schemeClr val="bg1"/>
                </a:solidFill>
              </a:rPr>
              <a:t>500 million years later:</a:t>
            </a:r>
            <a:r>
              <a:rPr lang="en-US" altLang="en-US" sz="1800">
                <a:solidFill>
                  <a:srgbClr val="66FFFF"/>
                </a:solidFill>
              </a:rPr>
              <a:t> the planets cool off &amp; pick up debris</a:t>
            </a: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	</a:t>
            </a:r>
            <a:endParaRPr lang="en-US" altLang="en-US" sz="2000" i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0.2-0.065 billion years ago:</a:t>
            </a:r>
            <a:r>
              <a:rPr lang="en-US" altLang="en-US" sz="2000">
                <a:solidFill>
                  <a:srgbClr val="66FFFF"/>
                </a:solidFill>
              </a:rPr>
              <a:t> age of the </a:t>
            </a:r>
            <a:r>
              <a:rPr lang="en-US" altLang="en-US" sz="2000" b="1" i="1">
                <a:solidFill>
                  <a:srgbClr val="66FFFF"/>
                </a:solidFill>
              </a:rPr>
              <a:t>dinosaurs</a:t>
            </a: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0.03 billion years ago:</a:t>
            </a:r>
            <a:r>
              <a:rPr lang="en-US" altLang="en-US" sz="2000">
                <a:solidFill>
                  <a:srgbClr val="66FFFF"/>
                </a:solidFill>
              </a:rPr>
              <a:t> oldest </a:t>
            </a:r>
            <a:r>
              <a:rPr lang="en-US" altLang="en-US" sz="2000" b="1" i="1">
                <a:solidFill>
                  <a:srgbClr val="FFFF00"/>
                </a:solidFill>
              </a:rPr>
              <a:t>monkeys</a:t>
            </a:r>
            <a:endParaRPr lang="en-US" altLang="en-US" sz="2000" b="1" i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0.00004 billion years ago:</a:t>
            </a:r>
            <a:r>
              <a:rPr lang="en-US" altLang="en-US" sz="2000">
                <a:solidFill>
                  <a:srgbClr val="66FFFF"/>
                </a:solidFill>
              </a:rPr>
              <a:t> </a:t>
            </a:r>
            <a:r>
              <a:rPr lang="en-US" altLang="en-US" sz="2000" b="1" i="1">
                <a:solidFill>
                  <a:srgbClr val="FFFF00"/>
                </a:solidFill>
              </a:rPr>
              <a:t>homo sapiens</a:t>
            </a:r>
            <a:endParaRPr lang="en-US" altLang="en-US" sz="2000" b="1" i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0.000012 billion years ago:</a:t>
            </a:r>
            <a:r>
              <a:rPr lang="en-US" altLang="en-US" sz="2000">
                <a:solidFill>
                  <a:srgbClr val="66FFFF"/>
                </a:solidFill>
              </a:rPr>
              <a:t> </a:t>
            </a:r>
            <a:r>
              <a:rPr lang="en-US" altLang="en-US" sz="2000" b="1" i="1">
                <a:solidFill>
                  <a:srgbClr val="66FFFF"/>
                </a:solidFill>
              </a:rPr>
              <a:t>last </a:t>
            </a:r>
            <a:r>
              <a:rPr lang="en-US" altLang="en-US" sz="2000" b="1" i="1">
                <a:solidFill>
                  <a:srgbClr val="FFFF00"/>
                </a:solidFill>
              </a:rPr>
              <a:t>ice age</a:t>
            </a:r>
            <a:r>
              <a:rPr lang="en-US" altLang="en-US" sz="2000" b="1" i="1">
                <a:solidFill>
                  <a:srgbClr val="66FFFF"/>
                </a:solidFill>
              </a:rPr>
              <a:t> ended</a:t>
            </a: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0.000005 billion years ago:</a:t>
            </a:r>
            <a:r>
              <a:rPr lang="en-US" altLang="en-US" sz="2000">
                <a:solidFill>
                  <a:srgbClr val="66FFFF"/>
                </a:solidFill>
              </a:rPr>
              <a:t> </a:t>
            </a:r>
            <a:r>
              <a:rPr lang="en-US" altLang="en-US" sz="2000" b="1" i="1">
                <a:solidFill>
                  <a:srgbClr val="FFFF00"/>
                </a:solidFill>
              </a:rPr>
              <a:t>history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04" name="Text Box 11">
            <a:extLst>
              <a:ext uri="{FF2B5EF4-FFF2-40B4-BE49-F238E27FC236}">
                <a16:creationId xmlns:a16="http://schemas.microsoft.com/office/drawing/2014/main" id="{4106CA5A-9C5C-BD45-9B77-8807F1AF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270000"/>
            <a:ext cx="72231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Jan 1</a:t>
            </a:r>
            <a:endParaRPr lang="en-US" altLang="en-US" sz="2400"/>
          </a:p>
        </p:txBody>
      </p:sp>
      <p:sp>
        <p:nvSpPr>
          <p:cNvPr id="25605" name="Text Box 13">
            <a:extLst>
              <a:ext uri="{FF2B5EF4-FFF2-40B4-BE49-F238E27FC236}">
                <a16:creationId xmlns:a16="http://schemas.microsoft.com/office/drawing/2014/main" id="{3359B322-9CF6-A340-9229-BC3FF87D1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900" y="2108200"/>
            <a:ext cx="822325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Aug 1</a:t>
            </a:r>
            <a:endParaRPr lang="en-US" altLang="en-US" sz="2400"/>
          </a:p>
        </p:txBody>
      </p:sp>
      <p:sp>
        <p:nvSpPr>
          <p:cNvPr id="25606" name="Text Box 14">
            <a:extLst>
              <a:ext uri="{FF2B5EF4-FFF2-40B4-BE49-F238E27FC236}">
                <a16:creationId xmlns:a16="http://schemas.microsoft.com/office/drawing/2014/main" id="{0B98B62A-B0A8-5746-A681-7F297AB09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2514600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Aug 3</a:t>
            </a:r>
            <a:endParaRPr lang="en-US" altLang="en-US" sz="2400"/>
          </a:p>
        </p:txBody>
      </p:sp>
      <p:sp>
        <p:nvSpPr>
          <p:cNvPr id="25607" name="Text Box 15">
            <a:extLst>
              <a:ext uri="{FF2B5EF4-FFF2-40B4-BE49-F238E27FC236}">
                <a16:creationId xmlns:a16="http://schemas.microsoft.com/office/drawing/2014/main" id="{749B1E9F-1797-674D-97B8-1E9909D27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403600"/>
            <a:ext cx="2486025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24 - Dec 29, 7 am</a:t>
            </a:r>
            <a:endParaRPr lang="en-US" altLang="en-US" sz="2400"/>
          </a:p>
        </p:txBody>
      </p:sp>
      <p:sp>
        <p:nvSpPr>
          <p:cNvPr id="25608" name="Text Box 16">
            <a:extLst>
              <a:ext uri="{FF2B5EF4-FFF2-40B4-BE49-F238E27FC236}">
                <a16:creationId xmlns:a16="http://schemas.microsoft.com/office/drawing/2014/main" id="{6F41AD86-F9E3-944C-AF8A-B65AA8C18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743200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FF0000"/>
                </a:solidFill>
              </a:rPr>
              <a:t>Aug 13</a:t>
            </a:r>
            <a:endParaRPr lang="en-US" altLang="en-US" sz="2400"/>
          </a:p>
        </p:txBody>
      </p:sp>
      <p:sp>
        <p:nvSpPr>
          <p:cNvPr id="25609" name="Text Box 17">
            <a:extLst>
              <a:ext uri="{FF2B5EF4-FFF2-40B4-BE49-F238E27FC236}">
                <a16:creationId xmlns:a16="http://schemas.microsoft.com/office/drawing/2014/main" id="{4C96594B-9B1E-6244-BEAD-10D919342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4008438"/>
            <a:ext cx="1879600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31, 5:13 am</a:t>
            </a:r>
            <a:endParaRPr lang="en-US" altLang="en-US" sz="2400"/>
          </a:p>
        </p:txBody>
      </p:sp>
      <p:sp>
        <p:nvSpPr>
          <p:cNvPr id="25610" name="Text Box 18">
            <a:extLst>
              <a:ext uri="{FF2B5EF4-FFF2-40B4-BE49-F238E27FC236}">
                <a16:creationId xmlns:a16="http://schemas.microsoft.com/office/drawing/2014/main" id="{D792FC91-4591-0947-8CB6-A384E8B38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5105400"/>
            <a:ext cx="2338387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31, 11:59:33 pm</a:t>
            </a:r>
            <a:endParaRPr lang="en-US" altLang="en-US" sz="2400"/>
          </a:p>
        </p:txBody>
      </p:sp>
      <p:sp>
        <p:nvSpPr>
          <p:cNvPr id="25611" name="Text Box 19">
            <a:extLst>
              <a:ext uri="{FF2B5EF4-FFF2-40B4-BE49-F238E27FC236}">
                <a16:creationId xmlns:a16="http://schemas.microsoft.com/office/drawing/2014/main" id="{FD12DA87-B754-F541-8A4E-DA2C2BE8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5994400"/>
            <a:ext cx="240506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31, 11:59:49 pm</a:t>
            </a:r>
            <a:endParaRPr lang="en-US" altLang="en-US" sz="2400"/>
          </a:p>
        </p:txBody>
      </p:sp>
      <p:sp>
        <p:nvSpPr>
          <p:cNvPr id="153620" name="Text Box 20">
            <a:extLst>
              <a:ext uri="{FF2B5EF4-FFF2-40B4-BE49-F238E27FC236}">
                <a16:creationId xmlns:a16="http://schemas.microsoft.com/office/drawing/2014/main" id="{F7E73BC3-A3C1-7043-9053-56A8677C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88" y="685800"/>
            <a:ext cx="2927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x-none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ja-JP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“</a:t>
            </a:r>
            <a:r>
              <a:rPr lang="en-US" altLang="ja-JP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year</a:t>
            </a:r>
            <a:r>
              <a:rPr lang="ja-JP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”</a:t>
            </a:r>
            <a:r>
              <a:rPr lang="en-US" altLang="ja-JP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model</a:t>
            </a:r>
            <a:endParaRPr lang="en-US" altLang="x-none" dirty="0"/>
          </a:p>
        </p:txBody>
      </p:sp>
      <p:sp>
        <p:nvSpPr>
          <p:cNvPr id="25613" name="Line 21">
            <a:extLst>
              <a:ext uri="{FF2B5EF4-FFF2-40B4-BE49-F238E27FC236}">
                <a16:creationId xmlns:a16="http://schemas.microsoft.com/office/drawing/2014/main" id="{242F0FAC-1052-DC47-ABE2-637AEA558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4478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22">
            <a:extLst>
              <a:ext uri="{FF2B5EF4-FFF2-40B4-BE49-F238E27FC236}">
                <a16:creationId xmlns:a16="http://schemas.microsoft.com/office/drawing/2014/main" id="{CCF3D97D-05AD-A948-BBDD-299B3F8F1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362200"/>
            <a:ext cx="3505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23">
            <a:extLst>
              <a:ext uri="{FF2B5EF4-FFF2-40B4-BE49-F238E27FC236}">
                <a16:creationId xmlns:a16="http://schemas.microsoft.com/office/drawing/2014/main" id="{A68F517F-0F0F-3D43-BB0D-C4E215F73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581400"/>
            <a:ext cx="1143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24">
            <a:extLst>
              <a:ext uri="{FF2B5EF4-FFF2-40B4-BE49-F238E27FC236}">
                <a16:creationId xmlns:a16="http://schemas.microsoft.com/office/drawing/2014/main" id="{2B8420FE-FE6F-644D-ADB6-662BACA28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191000"/>
            <a:ext cx="2057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25">
            <a:extLst>
              <a:ext uri="{FF2B5EF4-FFF2-40B4-BE49-F238E27FC236}">
                <a16:creationId xmlns:a16="http://schemas.microsoft.com/office/drawing/2014/main" id="{0FE2716D-629D-2A41-87FC-0F68C3DAD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6248400"/>
            <a:ext cx="2362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26">
            <a:extLst>
              <a:ext uri="{FF2B5EF4-FFF2-40B4-BE49-F238E27FC236}">
                <a16:creationId xmlns:a16="http://schemas.microsoft.com/office/drawing/2014/main" id="{36D5A030-4BD3-F045-B7C5-445B7DC4F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334000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TextBox 1">
            <a:extLst>
              <a:ext uri="{FF2B5EF4-FFF2-40B4-BE49-F238E27FC236}">
                <a16:creationId xmlns:a16="http://schemas.microsoft.com/office/drawing/2014/main" id="{00462BDA-EFDD-044F-AE68-4E25A6BB8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554413"/>
            <a:ext cx="197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(=200 - 65 million)</a:t>
            </a:r>
          </a:p>
        </p:txBody>
      </p:sp>
      <p:sp>
        <p:nvSpPr>
          <p:cNvPr id="25620" name="TextBox 20">
            <a:extLst>
              <a:ext uri="{FF2B5EF4-FFF2-40B4-BE49-F238E27FC236}">
                <a16:creationId xmlns:a16="http://schemas.microsoft.com/office/drawing/2014/main" id="{184B731F-EE38-5446-A055-649CB0DB6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259513"/>
            <a:ext cx="151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(=5 thousand)</a:t>
            </a:r>
          </a:p>
        </p:txBody>
      </p:sp>
      <p:sp>
        <p:nvSpPr>
          <p:cNvPr id="25621" name="TextBox 21">
            <a:extLst>
              <a:ext uri="{FF2B5EF4-FFF2-40B4-BE49-F238E27FC236}">
                <a16:creationId xmlns:a16="http://schemas.microsoft.com/office/drawing/2014/main" id="{4ED7FBC7-BD85-AC45-9370-F95B1828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45113"/>
            <a:ext cx="162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(=12 thousand)</a:t>
            </a:r>
          </a:p>
        </p:txBody>
      </p:sp>
      <p:sp>
        <p:nvSpPr>
          <p:cNvPr id="25622" name="TextBox 22">
            <a:extLst>
              <a:ext uri="{FF2B5EF4-FFF2-40B4-BE49-F238E27FC236}">
                <a16:creationId xmlns:a16="http://schemas.microsoft.com/office/drawing/2014/main" id="{1E17F9D3-06C8-DB42-9ED3-C3B6145F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64013"/>
            <a:ext cx="1423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(=30 million)</a:t>
            </a:r>
          </a:p>
        </p:txBody>
      </p:sp>
      <p:sp>
        <p:nvSpPr>
          <p:cNvPr id="25623" name="TextBox 23">
            <a:extLst>
              <a:ext uri="{FF2B5EF4-FFF2-40B4-BE49-F238E27FC236}">
                <a16:creationId xmlns:a16="http://schemas.microsoft.com/office/drawing/2014/main" id="{38B7547F-477A-BC45-8E05-C483D664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8" y="5345113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FF00"/>
                </a:solidFill>
              </a:rPr>
              <a:t>(--&gt;villages)</a:t>
            </a:r>
          </a:p>
        </p:txBody>
      </p:sp>
      <p:sp>
        <p:nvSpPr>
          <p:cNvPr id="25624" name="Text Box 17">
            <a:extLst>
              <a:ext uri="{FF2B5EF4-FFF2-40B4-BE49-F238E27FC236}">
                <a16:creationId xmlns:a16="http://schemas.microsoft.com/office/drawing/2014/main" id="{9D22AD85-90FA-D645-A28C-549C39688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0" y="4551363"/>
            <a:ext cx="2387600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31, 11:58:30 pm</a:t>
            </a:r>
            <a:endParaRPr lang="en-US" altLang="en-US" sz="2400"/>
          </a:p>
        </p:txBody>
      </p:sp>
      <p:sp>
        <p:nvSpPr>
          <p:cNvPr id="25625" name="Line 24">
            <a:extLst>
              <a:ext uri="{FF2B5EF4-FFF2-40B4-BE49-F238E27FC236}">
                <a16:creationId xmlns:a16="http://schemas.microsoft.com/office/drawing/2014/main" id="{6089A0D7-83C1-1D4B-8EFE-64A786C5F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733925"/>
            <a:ext cx="1905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TextBox 26">
            <a:extLst>
              <a:ext uri="{FF2B5EF4-FFF2-40B4-BE49-F238E27FC236}">
                <a16:creationId xmlns:a16="http://schemas.microsoft.com/office/drawing/2014/main" id="{DCCF68B8-5D28-4147-BF51-B4E753ED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54563"/>
            <a:ext cx="162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(=40 thousand)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CB3794B-A34B-DA4F-93DE-0468722AA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>
            <a:extLst>
              <a:ext uri="{FF2B5EF4-FFF2-40B4-BE49-F238E27FC236}">
                <a16:creationId xmlns:a16="http://schemas.microsoft.com/office/drawing/2014/main" id="{0111703E-1BBA-C74F-B3E0-75C815C7A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58723" name="Text Box 3">
            <a:extLst>
              <a:ext uri="{FF2B5EF4-FFF2-40B4-BE49-F238E27FC236}">
                <a16:creationId xmlns:a16="http://schemas.microsoft.com/office/drawing/2014/main" id="{DD473C9F-95C1-2D4E-ABEC-310E7B657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B213593-7C74-094C-9685-B7D376B80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10</a:t>
            </a:r>
          </a:p>
        </p:txBody>
      </p:sp>
      <p:sp>
        <p:nvSpPr>
          <p:cNvPr id="158725" name="Text Box 5">
            <a:extLst>
              <a:ext uri="{FF2B5EF4-FFF2-40B4-BE49-F238E27FC236}">
                <a16:creationId xmlns:a16="http://schemas.microsoft.com/office/drawing/2014/main" id="{999FBBB9-F206-014D-8A82-E6A5A8494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8726" name="Text Box 6">
            <a:extLst>
              <a:ext uri="{FF2B5EF4-FFF2-40B4-BE49-F238E27FC236}">
                <a16:creationId xmlns:a16="http://schemas.microsoft.com/office/drawing/2014/main" id="{C831E7E6-06D2-AF43-B0DF-168E0CB59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1681163"/>
            <a:ext cx="4495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old is the Universe?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1,400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14,000 yeas.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14,000,000 years.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14,000,000,000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14,000,000,000,000 years.</a:t>
            </a:r>
          </a:p>
        </p:txBody>
      </p:sp>
      <p:sp>
        <p:nvSpPr>
          <p:cNvPr id="158727" name="Text Box 7">
            <a:extLst>
              <a:ext uri="{FF2B5EF4-FFF2-40B4-BE49-F238E27FC236}">
                <a16:creationId xmlns:a16="http://schemas.microsoft.com/office/drawing/2014/main" id="{D2CD853C-C1F7-5747-9254-1BA89F5BF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8728" name="Text Box 8">
            <a:extLst>
              <a:ext uri="{FF2B5EF4-FFF2-40B4-BE49-F238E27FC236}">
                <a16:creationId xmlns:a16="http://schemas.microsoft.com/office/drawing/2014/main" id="{C4918C08-4733-FB4E-B909-DC3776CBC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58729" name="Text Box 9">
            <a:extLst>
              <a:ext uri="{FF2B5EF4-FFF2-40B4-BE49-F238E27FC236}">
                <a16:creationId xmlns:a16="http://schemas.microsoft.com/office/drawing/2014/main" id="{47CB7FFF-C58D-664C-9011-9C21003F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58730" name="Text Box 10">
            <a:extLst>
              <a:ext uri="{FF2B5EF4-FFF2-40B4-BE49-F238E27FC236}">
                <a16:creationId xmlns:a16="http://schemas.microsoft.com/office/drawing/2014/main" id="{1C469A51-4CA8-6E4A-B9A6-C779B7D4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58731" name="Text Box 11">
            <a:extLst>
              <a:ext uri="{FF2B5EF4-FFF2-40B4-BE49-F238E27FC236}">
                <a16:creationId xmlns:a16="http://schemas.microsoft.com/office/drawing/2014/main" id="{7A8AE701-9468-9041-BE01-64854A6C3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58732" name="Text Box 12">
            <a:extLst>
              <a:ext uri="{FF2B5EF4-FFF2-40B4-BE49-F238E27FC236}">
                <a16:creationId xmlns:a16="http://schemas.microsoft.com/office/drawing/2014/main" id="{2E478FC9-89FD-B447-AFE2-6137A9C0E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58733" name="Text Box 13">
            <a:extLst>
              <a:ext uri="{FF2B5EF4-FFF2-40B4-BE49-F238E27FC236}">
                <a16:creationId xmlns:a16="http://schemas.microsoft.com/office/drawing/2014/main" id="{C273D6B5-BA62-9741-A25C-35A8C17A1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58734" name="Text Box 14">
            <a:extLst>
              <a:ext uri="{FF2B5EF4-FFF2-40B4-BE49-F238E27FC236}">
                <a16:creationId xmlns:a16="http://schemas.microsoft.com/office/drawing/2014/main" id="{75C3A768-426E-234E-BA7D-15308C07B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58735" name="Text Box 15">
            <a:extLst>
              <a:ext uri="{FF2B5EF4-FFF2-40B4-BE49-F238E27FC236}">
                <a16:creationId xmlns:a16="http://schemas.microsoft.com/office/drawing/2014/main" id="{A56F6EA6-4762-4B43-B045-EBD6E760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8736" name="Text Box 16">
            <a:extLst>
              <a:ext uri="{FF2B5EF4-FFF2-40B4-BE49-F238E27FC236}">
                <a16:creationId xmlns:a16="http://schemas.microsoft.com/office/drawing/2014/main" id="{394A05E0-A587-3646-B2D1-BC39EBCE8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8737" name="Text Box 17">
            <a:extLst>
              <a:ext uri="{FF2B5EF4-FFF2-40B4-BE49-F238E27FC236}">
                <a16:creationId xmlns:a16="http://schemas.microsoft.com/office/drawing/2014/main" id="{19F4A9A0-BEE9-0146-B377-423A70515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8738" name="Text Box 18">
            <a:extLst>
              <a:ext uri="{FF2B5EF4-FFF2-40B4-BE49-F238E27FC236}">
                <a16:creationId xmlns:a16="http://schemas.microsoft.com/office/drawing/2014/main" id="{B609626C-3DCD-8840-BCD2-F4FD89C9A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58739" name="Text Box 19">
            <a:extLst>
              <a:ext uri="{FF2B5EF4-FFF2-40B4-BE49-F238E27FC236}">
                <a16:creationId xmlns:a16="http://schemas.microsoft.com/office/drawing/2014/main" id="{220FBE05-4CBC-9642-9754-9BD3C456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8740" name="Text Box 20">
            <a:extLst>
              <a:ext uri="{FF2B5EF4-FFF2-40B4-BE49-F238E27FC236}">
                <a16:creationId xmlns:a16="http://schemas.microsoft.com/office/drawing/2014/main" id="{C271C079-5C4B-1249-B5E5-1C8623990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8741" name="Text Box 21">
            <a:extLst>
              <a:ext uri="{FF2B5EF4-FFF2-40B4-BE49-F238E27FC236}">
                <a16:creationId xmlns:a16="http://schemas.microsoft.com/office/drawing/2014/main" id="{A98AD0BC-C599-4A45-B237-A6439F6B2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8742" name="Text Box 22">
            <a:extLst>
              <a:ext uri="{FF2B5EF4-FFF2-40B4-BE49-F238E27FC236}">
                <a16:creationId xmlns:a16="http://schemas.microsoft.com/office/drawing/2014/main" id="{6187AEBA-E3E4-FC45-8CC4-2CCE565DA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8743" name="Text Box 23">
            <a:extLst>
              <a:ext uri="{FF2B5EF4-FFF2-40B4-BE49-F238E27FC236}">
                <a16:creationId xmlns:a16="http://schemas.microsoft.com/office/drawing/2014/main" id="{4FF2A5D1-9102-4B42-8E9B-13E11F8F6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8744" name="Text Box 24">
            <a:extLst>
              <a:ext uri="{FF2B5EF4-FFF2-40B4-BE49-F238E27FC236}">
                <a16:creationId xmlns:a16="http://schemas.microsoft.com/office/drawing/2014/main" id="{2DE21283-9B1B-354E-A1D9-EB8FB0E0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8745" name="Text Box 25">
            <a:extLst>
              <a:ext uri="{FF2B5EF4-FFF2-40B4-BE49-F238E27FC236}">
                <a16:creationId xmlns:a16="http://schemas.microsoft.com/office/drawing/2014/main" id="{5C86D56E-7983-9D45-A95C-817F7B650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8746" name="Text Box 26">
            <a:extLst>
              <a:ext uri="{FF2B5EF4-FFF2-40B4-BE49-F238E27FC236}">
                <a16:creationId xmlns:a16="http://schemas.microsoft.com/office/drawing/2014/main" id="{01113819-1FAC-5F4A-AB46-B28FDE181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58747" name="Text Box 27">
            <a:extLst>
              <a:ext uri="{FF2B5EF4-FFF2-40B4-BE49-F238E27FC236}">
                <a16:creationId xmlns:a16="http://schemas.microsoft.com/office/drawing/2014/main" id="{724FA4A8-8D70-6146-AD93-047C0C6C7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58748" name="Text Box 28">
            <a:extLst>
              <a:ext uri="{FF2B5EF4-FFF2-40B4-BE49-F238E27FC236}">
                <a16:creationId xmlns:a16="http://schemas.microsoft.com/office/drawing/2014/main" id="{AC8B58FF-C299-E045-8371-042BF1CB4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58749" name="Text Box 29">
            <a:extLst>
              <a:ext uri="{FF2B5EF4-FFF2-40B4-BE49-F238E27FC236}">
                <a16:creationId xmlns:a16="http://schemas.microsoft.com/office/drawing/2014/main" id="{2E647E2A-4DB5-B74A-9015-C44FC7D9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58750" name="Text Box 30">
            <a:extLst>
              <a:ext uri="{FF2B5EF4-FFF2-40B4-BE49-F238E27FC236}">
                <a16:creationId xmlns:a16="http://schemas.microsoft.com/office/drawing/2014/main" id="{A487376A-EC98-C746-95A6-295951F7B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58751" name="Text Box 31">
            <a:extLst>
              <a:ext uri="{FF2B5EF4-FFF2-40B4-BE49-F238E27FC236}">
                <a16:creationId xmlns:a16="http://schemas.microsoft.com/office/drawing/2014/main" id="{43875F87-26D5-954F-B9F8-4ED50000E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58752" name="Text Box 32">
            <a:extLst>
              <a:ext uri="{FF2B5EF4-FFF2-40B4-BE49-F238E27FC236}">
                <a16:creationId xmlns:a16="http://schemas.microsoft.com/office/drawing/2014/main" id="{59E1B27E-EE21-354C-8516-BFED37630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58753" name="Text Box 33">
            <a:extLst>
              <a:ext uri="{FF2B5EF4-FFF2-40B4-BE49-F238E27FC236}">
                <a16:creationId xmlns:a16="http://schemas.microsoft.com/office/drawing/2014/main" id="{7B2E19B6-34FB-5A4E-9E46-EBD86F1ED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58754" name="Text Box 34">
            <a:extLst>
              <a:ext uri="{FF2B5EF4-FFF2-40B4-BE49-F238E27FC236}">
                <a16:creationId xmlns:a16="http://schemas.microsoft.com/office/drawing/2014/main" id="{EE93CB1C-FA63-1743-904A-400D0CF2E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8755" name="Text Box 35">
            <a:extLst>
              <a:ext uri="{FF2B5EF4-FFF2-40B4-BE49-F238E27FC236}">
                <a16:creationId xmlns:a16="http://schemas.microsoft.com/office/drawing/2014/main" id="{7D9907F5-4F79-4942-B7E5-B8B701D3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58756" name="Text Box 36">
            <a:extLst>
              <a:ext uri="{FF2B5EF4-FFF2-40B4-BE49-F238E27FC236}">
                <a16:creationId xmlns:a16="http://schemas.microsoft.com/office/drawing/2014/main" id="{DB2E43AB-3D3A-0345-941F-FC7FE3EB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  <p:bldP spid="158723" grpId="0" animBg="1"/>
      <p:bldP spid="158725" grpId="0" animBg="1"/>
      <p:bldP spid="158726" grpId="0"/>
      <p:bldP spid="158726" grpId="1"/>
      <p:bldP spid="158727" grpId="0" animBg="1"/>
      <p:bldP spid="158728" grpId="0" animBg="1"/>
      <p:bldP spid="158729" grpId="0" animBg="1"/>
      <p:bldP spid="158730" grpId="0" animBg="1"/>
      <p:bldP spid="158731" grpId="0" animBg="1"/>
      <p:bldP spid="158732" grpId="0" animBg="1"/>
      <p:bldP spid="158733" grpId="0" animBg="1"/>
      <p:bldP spid="158734" grpId="0" animBg="1"/>
      <p:bldP spid="158735" grpId="0" animBg="1"/>
      <p:bldP spid="158736" grpId="0" animBg="1"/>
      <p:bldP spid="158737" grpId="0" animBg="1"/>
      <p:bldP spid="158738" grpId="0" animBg="1"/>
      <p:bldP spid="158739" grpId="0" animBg="1"/>
      <p:bldP spid="158740" grpId="0" animBg="1"/>
      <p:bldP spid="158741" grpId="0" animBg="1"/>
      <p:bldP spid="158742" grpId="0" animBg="1"/>
      <p:bldP spid="158743" grpId="0" animBg="1"/>
      <p:bldP spid="158744" grpId="0" animBg="1"/>
      <p:bldP spid="158745" grpId="0" animBg="1"/>
      <p:bldP spid="158746" grpId="0" animBg="1"/>
      <p:bldP spid="158747" grpId="0" animBg="1"/>
      <p:bldP spid="158748" grpId="0" animBg="1"/>
      <p:bldP spid="158749" grpId="0" animBg="1"/>
      <p:bldP spid="158750" grpId="0" animBg="1"/>
      <p:bldP spid="158751" grpId="0" animBg="1"/>
      <p:bldP spid="158752" grpId="0" animBg="1"/>
      <p:bldP spid="158753" grpId="0" animBg="1"/>
      <p:bldP spid="158754" grpId="0" animBg="1"/>
      <p:bldP spid="158755" grpId="0" animBg="1"/>
      <p:bldP spid="1587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F4282CC9-681C-2D4C-929E-ACEF47B6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282D1EDB-F968-DB40-AD19-470E05CBA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AF1A1DB-5B52-B742-B6F4-41B77C8E6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11</a:t>
            </a:r>
          </a:p>
        </p:txBody>
      </p:sp>
      <p:sp>
        <p:nvSpPr>
          <p:cNvPr id="162821" name="Text Box 5">
            <a:extLst>
              <a:ext uri="{FF2B5EF4-FFF2-40B4-BE49-F238E27FC236}">
                <a16:creationId xmlns:a16="http://schemas.microsoft.com/office/drawing/2014/main" id="{08D6EE91-1890-0943-939F-ADE46C1D0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62822" name="Text Box 6">
            <a:extLst>
              <a:ext uri="{FF2B5EF4-FFF2-40B4-BE49-F238E27FC236}">
                <a16:creationId xmlns:a16="http://schemas.microsoft.com/office/drawing/2014/main" id="{E44B5C04-96BE-6B43-8EC5-0011D165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2600"/>
            <a:ext cx="369844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old is the Sun?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4,500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45,000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4,500,000 years.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4,500,000,000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4,500,000,000,000 years.</a:t>
            </a:r>
          </a:p>
        </p:txBody>
      </p:sp>
      <p:sp>
        <p:nvSpPr>
          <p:cNvPr id="162823" name="Text Box 7">
            <a:extLst>
              <a:ext uri="{FF2B5EF4-FFF2-40B4-BE49-F238E27FC236}">
                <a16:creationId xmlns:a16="http://schemas.microsoft.com/office/drawing/2014/main" id="{4B747184-F8FB-E041-B00A-4004E1AC8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2824" name="Text Box 8">
            <a:extLst>
              <a:ext uri="{FF2B5EF4-FFF2-40B4-BE49-F238E27FC236}">
                <a16:creationId xmlns:a16="http://schemas.microsoft.com/office/drawing/2014/main" id="{2244FD69-695C-4448-8A7D-C2961EB4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62825" name="Text Box 9">
            <a:extLst>
              <a:ext uri="{FF2B5EF4-FFF2-40B4-BE49-F238E27FC236}">
                <a16:creationId xmlns:a16="http://schemas.microsoft.com/office/drawing/2014/main" id="{E38DDCC4-8A6D-E14A-BFAB-4E62655E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62826" name="Text Box 10">
            <a:extLst>
              <a:ext uri="{FF2B5EF4-FFF2-40B4-BE49-F238E27FC236}">
                <a16:creationId xmlns:a16="http://schemas.microsoft.com/office/drawing/2014/main" id="{90699E00-19AC-BE4B-9DC7-2883EC4E7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62827" name="Text Box 11">
            <a:extLst>
              <a:ext uri="{FF2B5EF4-FFF2-40B4-BE49-F238E27FC236}">
                <a16:creationId xmlns:a16="http://schemas.microsoft.com/office/drawing/2014/main" id="{606CB414-1729-6C41-AAB8-53CA12CDD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62828" name="Text Box 12">
            <a:extLst>
              <a:ext uri="{FF2B5EF4-FFF2-40B4-BE49-F238E27FC236}">
                <a16:creationId xmlns:a16="http://schemas.microsoft.com/office/drawing/2014/main" id="{BB21A2E4-F059-6143-80D6-1B7954532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62829" name="Text Box 13">
            <a:extLst>
              <a:ext uri="{FF2B5EF4-FFF2-40B4-BE49-F238E27FC236}">
                <a16:creationId xmlns:a16="http://schemas.microsoft.com/office/drawing/2014/main" id="{C4869914-797C-5841-A38B-7E916FC6C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62830" name="Text Box 14">
            <a:extLst>
              <a:ext uri="{FF2B5EF4-FFF2-40B4-BE49-F238E27FC236}">
                <a16:creationId xmlns:a16="http://schemas.microsoft.com/office/drawing/2014/main" id="{E3AAE241-A4CB-9F4F-AA1C-4288662F0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62831" name="Text Box 15">
            <a:extLst>
              <a:ext uri="{FF2B5EF4-FFF2-40B4-BE49-F238E27FC236}">
                <a16:creationId xmlns:a16="http://schemas.microsoft.com/office/drawing/2014/main" id="{90430237-DE57-F442-8087-85C6DD9D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2832" name="Text Box 16">
            <a:extLst>
              <a:ext uri="{FF2B5EF4-FFF2-40B4-BE49-F238E27FC236}">
                <a16:creationId xmlns:a16="http://schemas.microsoft.com/office/drawing/2014/main" id="{B63BE95F-AB4A-3A4B-A382-BD73182C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62833" name="Text Box 17">
            <a:extLst>
              <a:ext uri="{FF2B5EF4-FFF2-40B4-BE49-F238E27FC236}">
                <a16:creationId xmlns:a16="http://schemas.microsoft.com/office/drawing/2014/main" id="{4EBE69E1-D85A-9A48-9ED6-39119103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62834" name="Text Box 18">
            <a:extLst>
              <a:ext uri="{FF2B5EF4-FFF2-40B4-BE49-F238E27FC236}">
                <a16:creationId xmlns:a16="http://schemas.microsoft.com/office/drawing/2014/main" id="{718B7D71-8D0E-324B-9E7D-BE6E2391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62835" name="Text Box 19">
            <a:extLst>
              <a:ext uri="{FF2B5EF4-FFF2-40B4-BE49-F238E27FC236}">
                <a16:creationId xmlns:a16="http://schemas.microsoft.com/office/drawing/2014/main" id="{F3F4C2B6-935A-CA48-9FC2-85995E82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836" name="Text Box 20">
            <a:extLst>
              <a:ext uri="{FF2B5EF4-FFF2-40B4-BE49-F238E27FC236}">
                <a16:creationId xmlns:a16="http://schemas.microsoft.com/office/drawing/2014/main" id="{22AFAB91-2B8C-3C49-86D3-EC56C645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2837" name="Text Box 21">
            <a:extLst>
              <a:ext uri="{FF2B5EF4-FFF2-40B4-BE49-F238E27FC236}">
                <a16:creationId xmlns:a16="http://schemas.microsoft.com/office/drawing/2014/main" id="{9617D33F-176F-8F43-AF39-E0677EFE1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62838" name="Text Box 22">
            <a:extLst>
              <a:ext uri="{FF2B5EF4-FFF2-40B4-BE49-F238E27FC236}">
                <a16:creationId xmlns:a16="http://schemas.microsoft.com/office/drawing/2014/main" id="{936D85D3-2A70-424D-B1EE-AC433CAE4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2839" name="Text Box 23">
            <a:extLst>
              <a:ext uri="{FF2B5EF4-FFF2-40B4-BE49-F238E27FC236}">
                <a16:creationId xmlns:a16="http://schemas.microsoft.com/office/drawing/2014/main" id="{37609C47-31AC-5946-9733-7C3437BF1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2840" name="Text Box 24">
            <a:extLst>
              <a:ext uri="{FF2B5EF4-FFF2-40B4-BE49-F238E27FC236}">
                <a16:creationId xmlns:a16="http://schemas.microsoft.com/office/drawing/2014/main" id="{51F1C2A3-AAAF-2F44-B5CC-A1DEB690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2841" name="Text Box 25">
            <a:extLst>
              <a:ext uri="{FF2B5EF4-FFF2-40B4-BE49-F238E27FC236}">
                <a16:creationId xmlns:a16="http://schemas.microsoft.com/office/drawing/2014/main" id="{6ABB801A-21CE-D544-9658-0430C2AA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2842" name="Text Box 26">
            <a:extLst>
              <a:ext uri="{FF2B5EF4-FFF2-40B4-BE49-F238E27FC236}">
                <a16:creationId xmlns:a16="http://schemas.microsoft.com/office/drawing/2014/main" id="{D14B8A39-7C8F-0541-A4B6-2AF7F1380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62843" name="Text Box 27">
            <a:extLst>
              <a:ext uri="{FF2B5EF4-FFF2-40B4-BE49-F238E27FC236}">
                <a16:creationId xmlns:a16="http://schemas.microsoft.com/office/drawing/2014/main" id="{76AA8232-1724-4F4C-9B37-46AFDC955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62844" name="Text Box 28">
            <a:extLst>
              <a:ext uri="{FF2B5EF4-FFF2-40B4-BE49-F238E27FC236}">
                <a16:creationId xmlns:a16="http://schemas.microsoft.com/office/drawing/2014/main" id="{E07207D9-1C62-1B44-9BED-7B7421C48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62845" name="Text Box 29">
            <a:extLst>
              <a:ext uri="{FF2B5EF4-FFF2-40B4-BE49-F238E27FC236}">
                <a16:creationId xmlns:a16="http://schemas.microsoft.com/office/drawing/2014/main" id="{A906183C-1D31-AC40-8B12-738BBC16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62846" name="Text Box 30">
            <a:extLst>
              <a:ext uri="{FF2B5EF4-FFF2-40B4-BE49-F238E27FC236}">
                <a16:creationId xmlns:a16="http://schemas.microsoft.com/office/drawing/2014/main" id="{04AC9663-9B67-B841-A71F-E56365190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62847" name="Text Box 31">
            <a:extLst>
              <a:ext uri="{FF2B5EF4-FFF2-40B4-BE49-F238E27FC236}">
                <a16:creationId xmlns:a16="http://schemas.microsoft.com/office/drawing/2014/main" id="{BB35E6C1-E3C2-0B42-A9D5-BCE1B4170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62848" name="Text Box 32">
            <a:extLst>
              <a:ext uri="{FF2B5EF4-FFF2-40B4-BE49-F238E27FC236}">
                <a16:creationId xmlns:a16="http://schemas.microsoft.com/office/drawing/2014/main" id="{A865D792-B9C6-1C4D-9DD1-B78E1BDC0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62849" name="Text Box 33">
            <a:extLst>
              <a:ext uri="{FF2B5EF4-FFF2-40B4-BE49-F238E27FC236}">
                <a16:creationId xmlns:a16="http://schemas.microsoft.com/office/drawing/2014/main" id="{FB862084-955C-9D4A-9F0C-87DB31206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62850" name="Text Box 34">
            <a:extLst>
              <a:ext uri="{FF2B5EF4-FFF2-40B4-BE49-F238E27FC236}">
                <a16:creationId xmlns:a16="http://schemas.microsoft.com/office/drawing/2014/main" id="{BD830F8D-172A-D54F-9135-868C4BCCE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2851" name="Text Box 35">
            <a:extLst>
              <a:ext uri="{FF2B5EF4-FFF2-40B4-BE49-F238E27FC236}">
                <a16:creationId xmlns:a16="http://schemas.microsoft.com/office/drawing/2014/main" id="{C00A8522-6EA6-D24F-9C83-D403E7E7A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62852" name="Text Box 36">
            <a:extLst>
              <a:ext uri="{FF2B5EF4-FFF2-40B4-BE49-F238E27FC236}">
                <a16:creationId xmlns:a16="http://schemas.microsoft.com/office/drawing/2014/main" id="{AC6D754A-9A9A-1E43-8F48-B8BDB2F88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19" grpId="0" animBg="1"/>
      <p:bldP spid="162821" grpId="0" animBg="1"/>
      <p:bldP spid="162822" grpId="0"/>
      <p:bldP spid="162822" grpId="1"/>
      <p:bldP spid="162823" grpId="0" animBg="1"/>
      <p:bldP spid="162824" grpId="0" animBg="1"/>
      <p:bldP spid="162825" grpId="0" animBg="1"/>
      <p:bldP spid="162826" grpId="0" animBg="1"/>
      <p:bldP spid="162827" grpId="0" animBg="1"/>
      <p:bldP spid="162828" grpId="0" animBg="1"/>
      <p:bldP spid="162829" grpId="0" animBg="1"/>
      <p:bldP spid="162830" grpId="0" animBg="1"/>
      <p:bldP spid="162831" grpId="0" animBg="1"/>
      <p:bldP spid="162832" grpId="0" animBg="1"/>
      <p:bldP spid="162833" grpId="0" animBg="1"/>
      <p:bldP spid="162834" grpId="0" animBg="1"/>
      <p:bldP spid="162835" grpId="0" animBg="1"/>
      <p:bldP spid="162836" grpId="0" animBg="1"/>
      <p:bldP spid="162837" grpId="0" animBg="1"/>
      <p:bldP spid="162838" grpId="0" animBg="1"/>
      <p:bldP spid="162839" grpId="0" animBg="1"/>
      <p:bldP spid="162840" grpId="0" animBg="1"/>
      <p:bldP spid="162841" grpId="0" animBg="1"/>
      <p:bldP spid="162842" grpId="0" animBg="1"/>
      <p:bldP spid="162843" grpId="0" animBg="1"/>
      <p:bldP spid="162844" grpId="0" animBg="1"/>
      <p:bldP spid="162845" grpId="0" animBg="1"/>
      <p:bldP spid="162846" grpId="0" animBg="1"/>
      <p:bldP spid="162847" grpId="0" animBg="1"/>
      <p:bldP spid="162848" grpId="0" animBg="1"/>
      <p:bldP spid="162849" grpId="0" animBg="1"/>
      <p:bldP spid="162850" grpId="0" animBg="1"/>
      <p:bldP spid="162851" grpId="0" animBg="1"/>
      <p:bldP spid="1628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9" name="Text Box 21">
            <a:extLst>
              <a:ext uri="{FF2B5EF4-FFF2-40B4-BE49-F238E27FC236}">
                <a16:creationId xmlns:a16="http://schemas.microsoft.com/office/drawing/2014/main" id="{C04CFF8E-ACCD-F141-BA28-9F61A8335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33" y="2162145"/>
            <a:ext cx="3857146" cy="40011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Memorize this, please: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~13,000 km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8883C73-1855-B14F-B9CE-DF685B74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43600" cy="609600"/>
          </a:xfrm>
        </p:spPr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The hierarchy of the Universe, Step 1</a:t>
            </a:r>
            <a:endParaRPr lang="en-US" altLang="en-US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09A1114A-46DE-DF4C-AA02-86332773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2765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34E42F76-A3CF-F54D-A9EF-A047424A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5128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5">
            <a:extLst>
              <a:ext uri="{FF2B5EF4-FFF2-40B4-BE49-F238E27FC236}">
                <a16:creationId xmlns:a16="http://schemas.microsoft.com/office/drawing/2014/main" id="{C3E657EE-1D56-C444-A96F-0B7B8A4F4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602163"/>
            <a:ext cx="107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Earth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1511" name="Text Box 6">
            <a:extLst>
              <a:ext uri="{FF2B5EF4-FFF2-40B4-BE49-F238E27FC236}">
                <a16:creationId xmlns:a16="http://schemas.microsoft.com/office/drawing/2014/main" id="{EC76E7E4-7CDB-624F-BEA4-601AF5310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4572000"/>
            <a:ext cx="1073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Moon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1512" name="Text Box 7">
            <a:extLst>
              <a:ext uri="{FF2B5EF4-FFF2-40B4-BE49-F238E27FC236}">
                <a16:creationId xmlns:a16="http://schemas.microsoft.com/office/drawing/2014/main" id="{5BADA350-1CA6-F040-AFBF-684F72EDD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29000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Size: 3476 km</a:t>
            </a:r>
            <a:endParaRPr lang="en-US" altLang="en-US" sz="2400"/>
          </a:p>
        </p:txBody>
      </p:sp>
      <p:sp>
        <p:nvSpPr>
          <p:cNvPr id="21513" name="Text Box 8">
            <a:extLst>
              <a:ext uri="{FF2B5EF4-FFF2-40B4-BE49-F238E27FC236}">
                <a16:creationId xmlns:a16="http://schemas.microsoft.com/office/drawing/2014/main" id="{AE3691ED-63DA-D14D-B5BA-18D87A7DC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53340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Distance: 384,400 km</a:t>
            </a:r>
            <a:endParaRPr lang="en-US" altLang="en-US" sz="2400"/>
          </a:p>
        </p:txBody>
      </p:sp>
      <p:sp>
        <p:nvSpPr>
          <p:cNvPr id="21514" name="Line 9">
            <a:extLst>
              <a:ext uri="{FF2B5EF4-FFF2-40B4-BE49-F238E27FC236}">
                <a16:creationId xmlns:a16="http://schemas.microsoft.com/office/drawing/2014/main" id="{2CB4EC9F-09D4-4B42-A5AA-B1DAA26E5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57800"/>
            <a:ext cx="4953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0">
            <a:extLst>
              <a:ext uri="{FF2B5EF4-FFF2-40B4-BE49-F238E27FC236}">
                <a16:creationId xmlns:a16="http://schemas.microsoft.com/office/drawing/2014/main" id="{98122398-4E0C-E747-BD3E-87981AD4A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39624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1">
            <a:extLst>
              <a:ext uri="{FF2B5EF4-FFF2-40B4-BE49-F238E27FC236}">
                <a16:creationId xmlns:a16="http://schemas.microsoft.com/office/drawing/2014/main" id="{AAFA64A7-9FDC-8F42-8650-DD980BE0CE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39624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2">
            <a:extLst>
              <a:ext uri="{FF2B5EF4-FFF2-40B4-BE49-F238E27FC236}">
                <a16:creationId xmlns:a16="http://schemas.microsoft.com/office/drawing/2014/main" id="{EF92108B-DCCF-2F45-ABF5-EAAC27C7D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Step 1:</a:t>
            </a:r>
            <a:endParaRPr lang="en-US" altLang="en-US" sz="2400"/>
          </a:p>
        </p:txBody>
      </p:sp>
      <p:sp>
        <p:nvSpPr>
          <p:cNvPr id="21518" name="Rectangle 13">
            <a:extLst>
              <a:ext uri="{FF2B5EF4-FFF2-40B4-BE49-F238E27FC236}">
                <a16:creationId xmlns:a16="http://schemas.microsoft.com/office/drawing/2014/main" id="{4C23BC4C-96EB-7848-8933-C67DB405F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762000"/>
            <a:ext cx="4727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The hierarchy of the Universe</a:t>
            </a:r>
          </a:p>
        </p:txBody>
      </p:sp>
      <p:sp>
        <p:nvSpPr>
          <p:cNvPr id="21519" name="Rectangle 19">
            <a:extLst>
              <a:ext uri="{FF2B5EF4-FFF2-40B4-BE49-F238E27FC236}">
                <a16:creationId xmlns:a16="http://schemas.microsoft.com/office/drawing/2014/main" id="{F3AD0EBB-36AB-2242-A3BF-5E5136B1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76600"/>
            <a:ext cx="32004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B72DAFD2-4FA1-EE4B-8E77-A6FA3CA69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0"/>
            <a:ext cx="3983038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Size : </a:t>
            </a:r>
            <a:r>
              <a:rPr lang="en-US" altLang="en-US" sz="2400" b="1">
                <a:solidFill>
                  <a:schemeClr val="bg1"/>
                </a:solidFill>
              </a:rPr>
              <a:t>12,756 km = 7972 miles</a:t>
            </a:r>
            <a:endParaRPr lang="en-US" altLang="en-US" sz="2400"/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BE89EF74-0A35-1744-AF58-3C08D7B09F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35814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8241E97D-209A-4049-A8C5-7BD4F867A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5814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23" name="AutoShape 20">
            <a:extLst>
              <a:ext uri="{FF2B5EF4-FFF2-40B4-BE49-F238E27FC236}">
                <a16:creationId xmlns:a16="http://schemas.microsoft.com/office/drawing/2014/main" id="{476BA474-7B3C-2648-A16A-A984D5D7F749}"/>
              </a:ext>
            </a:extLst>
          </p:cNvPr>
          <p:cNvCxnSpPr>
            <a:cxnSpLocks noChangeShapeType="1"/>
            <a:stCxn id="21520" idx="0"/>
          </p:cNvCxnSpPr>
          <p:nvPr/>
        </p:nvCxnSpPr>
        <p:spPr bwMode="auto">
          <a:xfrm flipH="1" flipV="1">
            <a:off x="1322388" y="2590800"/>
            <a:ext cx="822325" cy="45720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6158C17F-CE46-C046-8814-7A640F677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0DC4CF10-FDFD-CE4D-B414-74CE660B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2E91C59F-28BF-724F-907C-A236C9874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12</a:t>
            </a:r>
          </a:p>
        </p:txBody>
      </p:sp>
      <p:sp>
        <p:nvSpPr>
          <p:cNvPr id="162821" name="Text Box 5">
            <a:extLst>
              <a:ext uri="{FF2B5EF4-FFF2-40B4-BE49-F238E27FC236}">
                <a16:creationId xmlns:a16="http://schemas.microsoft.com/office/drawing/2014/main" id="{2339A016-2B3A-EF48-BA4B-435A2F09A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62822" name="Text Box 6">
            <a:extLst>
              <a:ext uri="{FF2B5EF4-FFF2-40B4-BE49-F238E27FC236}">
                <a16:creationId xmlns:a16="http://schemas.microsoft.com/office/drawing/2014/main" id="{EF7E0577-CF76-8D44-A371-360AE6378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344613"/>
            <a:ext cx="81153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long after the Sun was Earth formed,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compared to the age of the Sun?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Earth was formed soon after of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Earth was formed half time between the formation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of the Sun and the present.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Earth was formed much more recently than the Sun was.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b="1" dirty="0"/>
              <a:t> </a:t>
            </a:r>
            <a:r>
              <a:rPr lang="en-US" altLang="en-US" sz="2400" b="1" dirty="0"/>
              <a:t>Earth was formed long before the Sun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and was captured by its gravity.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 </a:t>
            </a:r>
            <a:r>
              <a:rPr lang="en-US" altLang="en-US" sz="2400" b="1" dirty="0">
                <a:solidFill>
                  <a:srgbClr val="FF0000"/>
                </a:solidFill>
              </a:rPr>
              <a:t>Earth was formed a short time before the Sun did.</a:t>
            </a:r>
          </a:p>
        </p:txBody>
      </p:sp>
      <p:sp>
        <p:nvSpPr>
          <p:cNvPr id="162823" name="Text Box 7">
            <a:extLst>
              <a:ext uri="{FF2B5EF4-FFF2-40B4-BE49-F238E27FC236}">
                <a16:creationId xmlns:a16="http://schemas.microsoft.com/office/drawing/2014/main" id="{0E2B4EE4-4F77-BA47-970D-26583215F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2824" name="Text Box 8">
            <a:extLst>
              <a:ext uri="{FF2B5EF4-FFF2-40B4-BE49-F238E27FC236}">
                <a16:creationId xmlns:a16="http://schemas.microsoft.com/office/drawing/2014/main" id="{1E1F03BA-4196-BD46-9C17-8E1E9B475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62825" name="Text Box 9">
            <a:extLst>
              <a:ext uri="{FF2B5EF4-FFF2-40B4-BE49-F238E27FC236}">
                <a16:creationId xmlns:a16="http://schemas.microsoft.com/office/drawing/2014/main" id="{50CE1F7A-B33A-A049-B2CE-5008116F9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62826" name="Text Box 10">
            <a:extLst>
              <a:ext uri="{FF2B5EF4-FFF2-40B4-BE49-F238E27FC236}">
                <a16:creationId xmlns:a16="http://schemas.microsoft.com/office/drawing/2014/main" id="{8A16B8C8-D808-A443-8B59-98BB09535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62827" name="Text Box 11">
            <a:extLst>
              <a:ext uri="{FF2B5EF4-FFF2-40B4-BE49-F238E27FC236}">
                <a16:creationId xmlns:a16="http://schemas.microsoft.com/office/drawing/2014/main" id="{B977E2ED-039F-4D46-9BB8-9FF829527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62828" name="Text Box 12">
            <a:extLst>
              <a:ext uri="{FF2B5EF4-FFF2-40B4-BE49-F238E27FC236}">
                <a16:creationId xmlns:a16="http://schemas.microsoft.com/office/drawing/2014/main" id="{F889B01B-0344-464B-8D86-36E1A95EC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62829" name="Text Box 13">
            <a:extLst>
              <a:ext uri="{FF2B5EF4-FFF2-40B4-BE49-F238E27FC236}">
                <a16:creationId xmlns:a16="http://schemas.microsoft.com/office/drawing/2014/main" id="{054C3F6C-E891-A347-8181-A33FC6F32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62830" name="Text Box 14">
            <a:extLst>
              <a:ext uri="{FF2B5EF4-FFF2-40B4-BE49-F238E27FC236}">
                <a16:creationId xmlns:a16="http://schemas.microsoft.com/office/drawing/2014/main" id="{AFE92C0B-0FDA-C846-867C-8E1727F4E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62831" name="Text Box 15">
            <a:extLst>
              <a:ext uri="{FF2B5EF4-FFF2-40B4-BE49-F238E27FC236}">
                <a16:creationId xmlns:a16="http://schemas.microsoft.com/office/drawing/2014/main" id="{B63AF864-C13C-7F43-8CBE-4D85884C7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2832" name="Text Box 16">
            <a:extLst>
              <a:ext uri="{FF2B5EF4-FFF2-40B4-BE49-F238E27FC236}">
                <a16:creationId xmlns:a16="http://schemas.microsoft.com/office/drawing/2014/main" id="{0FDA0C3F-7D73-B148-8D68-1FFAB3541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62833" name="Text Box 17">
            <a:extLst>
              <a:ext uri="{FF2B5EF4-FFF2-40B4-BE49-F238E27FC236}">
                <a16:creationId xmlns:a16="http://schemas.microsoft.com/office/drawing/2014/main" id="{AD04A761-FA6D-1241-BC59-AAC9AF107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62834" name="Text Box 18">
            <a:extLst>
              <a:ext uri="{FF2B5EF4-FFF2-40B4-BE49-F238E27FC236}">
                <a16:creationId xmlns:a16="http://schemas.microsoft.com/office/drawing/2014/main" id="{9532BC57-FD7A-F245-8516-B213EA7E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62835" name="Text Box 19">
            <a:extLst>
              <a:ext uri="{FF2B5EF4-FFF2-40B4-BE49-F238E27FC236}">
                <a16:creationId xmlns:a16="http://schemas.microsoft.com/office/drawing/2014/main" id="{0DF241B6-001D-2A42-92C5-B6AED8C44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836" name="Text Box 20">
            <a:extLst>
              <a:ext uri="{FF2B5EF4-FFF2-40B4-BE49-F238E27FC236}">
                <a16:creationId xmlns:a16="http://schemas.microsoft.com/office/drawing/2014/main" id="{88EA079E-ED8F-FC41-A154-C92140561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2837" name="Text Box 21">
            <a:extLst>
              <a:ext uri="{FF2B5EF4-FFF2-40B4-BE49-F238E27FC236}">
                <a16:creationId xmlns:a16="http://schemas.microsoft.com/office/drawing/2014/main" id="{5DFA0670-1AF2-8F40-B46B-BF4333587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62838" name="Text Box 22">
            <a:extLst>
              <a:ext uri="{FF2B5EF4-FFF2-40B4-BE49-F238E27FC236}">
                <a16:creationId xmlns:a16="http://schemas.microsoft.com/office/drawing/2014/main" id="{DDDC338D-78A0-3443-B998-A903622D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2839" name="Text Box 23">
            <a:extLst>
              <a:ext uri="{FF2B5EF4-FFF2-40B4-BE49-F238E27FC236}">
                <a16:creationId xmlns:a16="http://schemas.microsoft.com/office/drawing/2014/main" id="{0D473BF4-FA9B-0F4C-833B-1091EDBFD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2840" name="Text Box 24">
            <a:extLst>
              <a:ext uri="{FF2B5EF4-FFF2-40B4-BE49-F238E27FC236}">
                <a16:creationId xmlns:a16="http://schemas.microsoft.com/office/drawing/2014/main" id="{B0FF6A20-30AF-0240-BC0A-CD1ABF27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2841" name="Text Box 25">
            <a:extLst>
              <a:ext uri="{FF2B5EF4-FFF2-40B4-BE49-F238E27FC236}">
                <a16:creationId xmlns:a16="http://schemas.microsoft.com/office/drawing/2014/main" id="{810BD063-301C-CB48-B923-8A0B581A7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2842" name="Text Box 26">
            <a:extLst>
              <a:ext uri="{FF2B5EF4-FFF2-40B4-BE49-F238E27FC236}">
                <a16:creationId xmlns:a16="http://schemas.microsoft.com/office/drawing/2014/main" id="{07703543-F7E1-3B48-9FFF-C91CF8D3E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62843" name="Text Box 27">
            <a:extLst>
              <a:ext uri="{FF2B5EF4-FFF2-40B4-BE49-F238E27FC236}">
                <a16:creationId xmlns:a16="http://schemas.microsoft.com/office/drawing/2014/main" id="{4E4EE078-8E04-2C44-BE22-3D41BD418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62844" name="Text Box 28">
            <a:extLst>
              <a:ext uri="{FF2B5EF4-FFF2-40B4-BE49-F238E27FC236}">
                <a16:creationId xmlns:a16="http://schemas.microsoft.com/office/drawing/2014/main" id="{5BCE95F1-F23F-8542-A98D-C9CFA9241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62845" name="Text Box 29">
            <a:extLst>
              <a:ext uri="{FF2B5EF4-FFF2-40B4-BE49-F238E27FC236}">
                <a16:creationId xmlns:a16="http://schemas.microsoft.com/office/drawing/2014/main" id="{3558CD47-A478-6D48-955F-2EBEB7ACE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62846" name="Text Box 30">
            <a:extLst>
              <a:ext uri="{FF2B5EF4-FFF2-40B4-BE49-F238E27FC236}">
                <a16:creationId xmlns:a16="http://schemas.microsoft.com/office/drawing/2014/main" id="{59C85157-F3F2-5F49-930C-76AB845CC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62847" name="Text Box 31">
            <a:extLst>
              <a:ext uri="{FF2B5EF4-FFF2-40B4-BE49-F238E27FC236}">
                <a16:creationId xmlns:a16="http://schemas.microsoft.com/office/drawing/2014/main" id="{823655CE-613A-484A-9C18-BA3CBC2A2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62848" name="Text Box 32">
            <a:extLst>
              <a:ext uri="{FF2B5EF4-FFF2-40B4-BE49-F238E27FC236}">
                <a16:creationId xmlns:a16="http://schemas.microsoft.com/office/drawing/2014/main" id="{64E9D10F-4CDD-E248-9DCE-71E2997A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62849" name="Text Box 33">
            <a:extLst>
              <a:ext uri="{FF2B5EF4-FFF2-40B4-BE49-F238E27FC236}">
                <a16:creationId xmlns:a16="http://schemas.microsoft.com/office/drawing/2014/main" id="{5B8D3031-DD84-884E-B363-6AA1CF093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62850" name="Text Box 34">
            <a:extLst>
              <a:ext uri="{FF2B5EF4-FFF2-40B4-BE49-F238E27FC236}">
                <a16:creationId xmlns:a16="http://schemas.microsoft.com/office/drawing/2014/main" id="{8F725D67-82E0-1548-83DC-E5313BA75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2851" name="Text Box 35">
            <a:extLst>
              <a:ext uri="{FF2B5EF4-FFF2-40B4-BE49-F238E27FC236}">
                <a16:creationId xmlns:a16="http://schemas.microsoft.com/office/drawing/2014/main" id="{5A20AE05-90C2-EA46-AAB4-931107649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19" grpId="0" animBg="1"/>
      <p:bldP spid="162821" grpId="0" animBg="1"/>
      <p:bldP spid="162822" grpId="0"/>
      <p:bldP spid="162822" grpId="1"/>
      <p:bldP spid="162823" grpId="0" animBg="1"/>
      <p:bldP spid="162824" grpId="0" animBg="1"/>
      <p:bldP spid="162825" grpId="0" animBg="1"/>
      <p:bldP spid="162826" grpId="0" animBg="1"/>
      <p:bldP spid="162827" grpId="0" animBg="1"/>
      <p:bldP spid="162828" grpId="0" animBg="1"/>
      <p:bldP spid="162829" grpId="0" animBg="1"/>
      <p:bldP spid="162830" grpId="0" animBg="1"/>
      <p:bldP spid="162831" grpId="0" animBg="1"/>
      <p:bldP spid="162832" grpId="0" animBg="1"/>
      <p:bldP spid="162833" grpId="0" animBg="1"/>
      <p:bldP spid="162834" grpId="0" animBg="1"/>
      <p:bldP spid="162835" grpId="0" animBg="1"/>
      <p:bldP spid="162836" grpId="0" animBg="1"/>
      <p:bldP spid="162837" grpId="0" animBg="1"/>
      <p:bldP spid="162838" grpId="0" animBg="1"/>
      <p:bldP spid="162839" grpId="0" animBg="1"/>
      <p:bldP spid="162840" grpId="0" animBg="1"/>
      <p:bldP spid="162841" grpId="0" animBg="1"/>
      <p:bldP spid="162842" grpId="0" animBg="1"/>
      <p:bldP spid="162843" grpId="0" animBg="1"/>
      <p:bldP spid="162844" grpId="0" animBg="1"/>
      <p:bldP spid="162845" grpId="0" animBg="1"/>
      <p:bldP spid="162846" grpId="0" animBg="1"/>
      <p:bldP spid="162847" grpId="0" animBg="1"/>
      <p:bldP spid="162848" grpId="0" animBg="1"/>
      <p:bldP spid="162849" grpId="0" animBg="1"/>
      <p:bldP spid="162850" grpId="0" animBg="1"/>
      <p:bldP spid="1628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D9311F4-71CB-9246-9B9B-B88E4E173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The hierarchy of the Universe, Step 2</a:t>
            </a:r>
            <a:endParaRPr lang="en-US" altLang="en-US" sz="2800" b="1">
              <a:solidFill>
                <a:srgbClr val="66FFFF"/>
              </a:solidFill>
            </a:endParaRP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BCB95756-AB46-5B4F-B7C0-13F7B059D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725488"/>
            <a:ext cx="1222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Sun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is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STAR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16FDF86C-B533-2F43-919C-CCC70F118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059238"/>
            <a:ext cx="107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Earth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86C23EC2-9A02-E947-8FC3-02D83FE21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354638"/>
            <a:ext cx="303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Distance = 400,000 km</a:t>
            </a:r>
          </a:p>
        </p:txBody>
      </p:sp>
      <p:sp>
        <p:nvSpPr>
          <p:cNvPr id="23558" name="Line 7">
            <a:extLst>
              <a:ext uri="{FF2B5EF4-FFF2-40B4-BE49-F238E27FC236}">
                <a16:creationId xmlns:a16="http://schemas.microsoft.com/office/drawing/2014/main" id="{710CB517-2437-9846-89AB-CF249EECB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2784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36E2C9AF-4F87-F445-B9E0-E360223D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34963"/>
            <a:ext cx="3878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Step 2: the Solar System</a:t>
            </a:r>
            <a:endParaRPr lang="en-US" altLang="en-US" sz="2400"/>
          </a:p>
        </p:txBody>
      </p:sp>
      <p:pic>
        <p:nvPicPr>
          <p:cNvPr id="23560" name="Picture 9">
            <a:extLst>
              <a:ext uri="{FF2B5EF4-FFF2-40B4-BE49-F238E27FC236}">
                <a16:creationId xmlns:a16="http://schemas.microsoft.com/office/drawing/2014/main" id="{694DCE2A-270C-164B-9DC1-8CF8E0C6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92438"/>
            <a:ext cx="41910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>
            <a:extLst>
              <a:ext uri="{FF2B5EF4-FFF2-40B4-BE49-F238E27FC236}">
                <a16:creationId xmlns:a16="http://schemas.microsoft.com/office/drawing/2014/main" id="{5AECDA04-0618-ED4F-AEA3-1AC8DFD1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4963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1">
            <a:extLst>
              <a:ext uri="{FF2B5EF4-FFF2-40B4-BE49-F238E27FC236}">
                <a16:creationId xmlns:a16="http://schemas.microsoft.com/office/drawing/2014/main" id="{A321E42E-D38C-904A-8D3C-52C40009E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92238"/>
            <a:ext cx="16764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2">
            <a:extLst>
              <a:ext uri="{FF2B5EF4-FFF2-40B4-BE49-F238E27FC236}">
                <a16:creationId xmlns:a16="http://schemas.microsoft.com/office/drawing/2014/main" id="{13A3F375-40EA-D14F-A4D9-D5574FB04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35038"/>
            <a:ext cx="1290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Planets</a:t>
            </a:r>
          </a:p>
        </p:txBody>
      </p:sp>
      <p:sp>
        <p:nvSpPr>
          <p:cNvPr id="23564" name="Line 13">
            <a:extLst>
              <a:ext uri="{FF2B5EF4-FFF2-40B4-BE49-F238E27FC236}">
                <a16:creationId xmlns:a16="http://schemas.microsoft.com/office/drawing/2014/main" id="{8097B218-8E64-314A-9402-8A15CAC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678238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Text Box 14">
            <a:extLst>
              <a:ext uri="{FF2B5EF4-FFF2-40B4-BE49-F238E27FC236}">
                <a16:creationId xmlns:a16="http://schemas.microsoft.com/office/drawing/2014/main" id="{6008AB47-D867-D74D-8676-7A1D3267C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1295400"/>
            <a:ext cx="5622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The planets revolve around the Sun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and reflect sunlight</a:t>
            </a:r>
            <a:endParaRPr lang="en-US" altLang="en-US" sz="18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(asteroids and comets, too, except they are much smaller)</a:t>
            </a:r>
            <a:endParaRPr lang="en-US" altLang="en-US" sz="2400"/>
          </a:p>
        </p:txBody>
      </p:sp>
      <p:sp>
        <p:nvSpPr>
          <p:cNvPr id="23566" name="Line 15">
            <a:extLst>
              <a:ext uri="{FF2B5EF4-FFF2-40B4-BE49-F238E27FC236}">
                <a16:creationId xmlns:a16="http://schemas.microsoft.com/office/drawing/2014/main" id="{E158FAAD-21BE-0F43-8FBA-A4BB26C063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754438"/>
            <a:ext cx="396240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6">
            <a:extLst>
              <a:ext uri="{FF2B5EF4-FFF2-40B4-BE49-F238E27FC236}">
                <a16:creationId xmlns:a16="http://schemas.microsoft.com/office/drawing/2014/main" id="{DEA91259-59FF-F14F-B85C-9E742FF06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459038"/>
            <a:ext cx="6096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Text Box 17">
            <a:extLst>
              <a:ext uri="{FF2B5EF4-FFF2-40B4-BE49-F238E27FC236}">
                <a16:creationId xmlns:a16="http://schemas.microsoft.com/office/drawing/2014/main" id="{2E5C42C7-1952-0745-8B3B-69F2A1941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05200"/>
            <a:ext cx="3009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Distance = 150 million km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	 = 1 AU</a:t>
            </a:r>
            <a:endParaRPr lang="en-US" altLang="en-US" sz="2400"/>
          </a:p>
        </p:txBody>
      </p:sp>
      <p:sp>
        <p:nvSpPr>
          <p:cNvPr id="148498" name="Text Box 18">
            <a:extLst>
              <a:ext uri="{FF2B5EF4-FFF2-40B4-BE49-F238E27FC236}">
                <a16:creationId xmlns:a16="http://schemas.microsoft.com/office/drawing/2014/main" id="{E1F78750-E6B3-7D4B-914F-83CC8AAE3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257800"/>
            <a:ext cx="2557463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a typeface="ＭＳ Ｐゴシック" charset="0"/>
              </a:rPr>
              <a:t>(Astronomical Unit)</a:t>
            </a:r>
            <a:endParaRPr lang="en-US" sz="2000" b="1" i="1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0"/>
            </a:endParaRPr>
          </a:p>
          <a:p>
            <a:pPr algn="ctr">
              <a:defRPr/>
            </a:pPr>
            <a:r>
              <a:rPr 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Memorize this, please!</a:t>
            </a:r>
            <a:endParaRPr lang="en-US">
              <a:ea typeface="ＭＳ Ｐゴシック" charset="0"/>
            </a:endParaRPr>
          </a:p>
        </p:txBody>
      </p:sp>
      <p:cxnSp>
        <p:nvCxnSpPr>
          <p:cNvPr id="23570" name="AutoShape 19">
            <a:extLst>
              <a:ext uri="{FF2B5EF4-FFF2-40B4-BE49-F238E27FC236}">
                <a16:creationId xmlns:a16="http://schemas.microsoft.com/office/drawing/2014/main" id="{A82DBF3C-655C-BE45-9C62-D6E6BE57E871}"/>
              </a:ext>
            </a:extLst>
          </p:cNvPr>
          <p:cNvCxnSpPr>
            <a:cxnSpLocks noChangeShapeType="1"/>
            <a:stCxn id="148498" idx="0"/>
            <a:endCxn id="23568" idx="2"/>
          </p:cNvCxnSpPr>
          <p:nvPr/>
        </p:nvCxnSpPr>
        <p:spPr bwMode="auto">
          <a:xfrm flipH="1" flipV="1">
            <a:off x="5467350" y="4206875"/>
            <a:ext cx="1069975" cy="1050925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A098A74-2F60-3542-A4FB-F5312AC37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8CC43646-8DC8-B644-94EE-DBA5F694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502927D7-FEC4-EA4F-A5D1-55411293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1B284F84-19AD-164D-A12E-BEB371612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019C3D65-D51E-4444-B889-B6D8B2F1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EF152A5F-C67F-A64A-A030-DA62642E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6705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many stars are there in the Solar System?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Nine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Six thousand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Billions</a:t>
            </a: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034C01AA-F318-0C4C-80C6-FE8A36760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7400" name="Text Box 8">
            <a:extLst>
              <a:ext uri="{FF2B5EF4-FFF2-40B4-BE49-F238E27FC236}">
                <a16:creationId xmlns:a16="http://schemas.microsoft.com/office/drawing/2014/main" id="{ADE8EA25-F834-CE41-BA36-D0AC720C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CF566F69-9AE0-914B-BEE8-CEC80BDFF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7402" name="Text Box 10">
            <a:extLst>
              <a:ext uri="{FF2B5EF4-FFF2-40B4-BE49-F238E27FC236}">
                <a16:creationId xmlns:a16="http://schemas.microsoft.com/office/drawing/2014/main" id="{1166C52B-9D50-EF4B-B407-52F05FD7B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7403" name="Text Box 11">
            <a:extLst>
              <a:ext uri="{FF2B5EF4-FFF2-40B4-BE49-F238E27FC236}">
                <a16:creationId xmlns:a16="http://schemas.microsoft.com/office/drawing/2014/main" id="{EC5DEB5B-14D4-2049-A216-1828B89AB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D40EA8F8-130E-6144-8DB4-2A5976436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760501C5-F3BA-794B-8775-D0D71302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AD34CCB9-5883-0949-B863-BAF9CAEC9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42C98ED1-2A7B-BB4E-A557-5109CB1F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id="{65F17C74-ABEC-8143-A2E5-BCF691D1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7409" name="Text Box 17">
            <a:extLst>
              <a:ext uri="{FF2B5EF4-FFF2-40B4-BE49-F238E27FC236}">
                <a16:creationId xmlns:a16="http://schemas.microsoft.com/office/drawing/2014/main" id="{F7B26455-3F3F-FB49-8CBA-EE4E7A8F0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7410" name="Text Box 18">
            <a:extLst>
              <a:ext uri="{FF2B5EF4-FFF2-40B4-BE49-F238E27FC236}">
                <a16:creationId xmlns:a16="http://schemas.microsoft.com/office/drawing/2014/main" id="{539177E1-CFB5-174E-831A-5947F954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7411" name="Text Box 19">
            <a:extLst>
              <a:ext uri="{FF2B5EF4-FFF2-40B4-BE49-F238E27FC236}">
                <a16:creationId xmlns:a16="http://schemas.microsoft.com/office/drawing/2014/main" id="{CEAE2333-9F6B-1F48-B21D-4EFDC4BE8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7412" name="Text Box 20">
            <a:extLst>
              <a:ext uri="{FF2B5EF4-FFF2-40B4-BE49-F238E27FC236}">
                <a16:creationId xmlns:a16="http://schemas.microsoft.com/office/drawing/2014/main" id="{6F717FEB-6C98-B143-B7D2-3244C7991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7413" name="Text Box 21">
            <a:extLst>
              <a:ext uri="{FF2B5EF4-FFF2-40B4-BE49-F238E27FC236}">
                <a16:creationId xmlns:a16="http://schemas.microsoft.com/office/drawing/2014/main" id="{2794F488-DE8D-654E-9DC7-E47D35FDE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7414" name="Text Box 22">
            <a:extLst>
              <a:ext uri="{FF2B5EF4-FFF2-40B4-BE49-F238E27FC236}">
                <a16:creationId xmlns:a16="http://schemas.microsoft.com/office/drawing/2014/main" id="{F0EADEC7-F026-EC49-BFF1-88421678B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7415" name="Text Box 23">
            <a:extLst>
              <a:ext uri="{FF2B5EF4-FFF2-40B4-BE49-F238E27FC236}">
                <a16:creationId xmlns:a16="http://schemas.microsoft.com/office/drawing/2014/main" id="{64239F08-634D-C049-BBB4-7AB0091CE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7416" name="Text Box 24">
            <a:extLst>
              <a:ext uri="{FF2B5EF4-FFF2-40B4-BE49-F238E27FC236}">
                <a16:creationId xmlns:a16="http://schemas.microsoft.com/office/drawing/2014/main" id="{E179B413-B10F-154A-91C6-967F512F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7417" name="Text Box 25">
            <a:extLst>
              <a:ext uri="{FF2B5EF4-FFF2-40B4-BE49-F238E27FC236}">
                <a16:creationId xmlns:a16="http://schemas.microsoft.com/office/drawing/2014/main" id="{E25CE5BD-72A0-1342-B78C-A4C832B77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7418" name="Text Box 26">
            <a:extLst>
              <a:ext uri="{FF2B5EF4-FFF2-40B4-BE49-F238E27FC236}">
                <a16:creationId xmlns:a16="http://schemas.microsoft.com/office/drawing/2014/main" id="{5741B046-357F-D74F-9E25-FF9CCA02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7419" name="Text Box 27">
            <a:extLst>
              <a:ext uri="{FF2B5EF4-FFF2-40B4-BE49-F238E27FC236}">
                <a16:creationId xmlns:a16="http://schemas.microsoft.com/office/drawing/2014/main" id="{2951679E-9774-6C40-A313-1A0124DE8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7420" name="Text Box 28">
            <a:extLst>
              <a:ext uri="{FF2B5EF4-FFF2-40B4-BE49-F238E27FC236}">
                <a16:creationId xmlns:a16="http://schemas.microsoft.com/office/drawing/2014/main" id="{59DBD340-3356-0C4B-9731-0AE63A760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7421" name="Text Box 29">
            <a:extLst>
              <a:ext uri="{FF2B5EF4-FFF2-40B4-BE49-F238E27FC236}">
                <a16:creationId xmlns:a16="http://schemas.microsoft.com/office/drawing/2014/main" id="{5AAF122B-9E8C-954A-A303-E0014746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7422" name="Text Box 30">
            <a:extLst>
              <a:ext uri="{FF2B5EF4-FFF2-40B4-BE49-F238E27FC236}">
                <a16:creationId xmlns:a16="http://schemas.microsoft.com/office/drawing/2014/main" id="{BF1D0065-AB56-8441-B8BE-C3B44E87A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7423" name="Text Box 31">
            <a:extLst>
              <a:ext uri="{FF2B5EF4-FFF2-40B4-BE49-F238E27FC236}">
                <a16:creationId xmlns:a16="http://schemas.microsoft.com/office/drawing/2014/main" id="{BA323684-D6D8-CB47-9EE6-D7411E795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7424" name="Text Box 32">
            <a:extLst>
              <a:ext uri="{FF2B5EF4-FFF2-40B4-BE49-F238E27FC236}">
                <a16:creationId xmlns:a16="http://schemas.microsoft.com/office/drawing/2014/main" id="{E5DC89D6-4224-3245-9346-8D2271917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7425" name="Text Box 33">
            <a:extLst>
              <a:ext uri="{FF2B5EF4-FFF2-40B4-BE49-F238E27FC236}">
                <a16:creationId xmlns:a16="http://schemas.microsoft.com/office/drawing/2014/main" id="{8BDAECAD-6A53-A540-B299-ABE94E08A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7426" name="Text Box 34">
            <a:extLst>
              <a:ext uri="{FF2B5EF4-FFF2-40B4-BE49-F238E27FC236}">
                <a16:creationId xmlns:a16="http://schemas.microsoft.com/office/drawing/2014/main" id="{A45E0FC4-B8CC-2F43-9F31-72B6AFC63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7427" name="Text Box 35">
            <a:extLst>
              <a:ext uri="{FF2B5EF4-FFF2-40B4-BE49-F238E27FC236}">
                <a16:creationId xmlns:a16="http://schemas.microsoft.com/office/drawing/2014/main" id="{70E058A7-DF4E-864D-B63C-A3323C1B5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87428" name="Text Box 36">
            <a:extLst>
              <a:ext uri="{FF2B5EF4-FFF2-40B4-BE49-F238E27FC236}">
                <a16:creationId xmlns:a16="http://schemas.microsoft.com/office/drawing/2014/main" id="{6FCCE5B8-F049-DE47-9670-02A1B363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  <p:bldP spid="187395" grpId="0" animBg="1"/>
      <p:bldP spid="187397" grpId="0" animBg="1"/>
      <p:bldP spid="187398" grpId="0"/>
      <p:bldP spid="187398" grpId="1"/>
      <p:bldP spid="187399" grpId="0" animBg="1"/>
      <p:bldP spid="187400" grpId="0" animBg="1"/>
      <p:bldP spid="187401" grpId="0" animBg="1"/>
      <p:bldP spid="187402" grpId="0" animBg="1"/>
      <p:bldP spid="187403" grpId="0" animBg="1"/>
      <p:bldP spid="187404" grpId="0" animBg="1"/>
      <p:bldP spid="187405" grpId="0" animBg="1"/>
      <p:bldP spid="187406" grpId="0" animBg="1"/>
      <p:bldP spid="187407" grpId="0" animBg="1"/>
      <p:bldP spid="187408" grpId="0" animBg="1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21" grpId="0" animBg="1"/>
      <p:bldP spid="187422" grpId="0" animBg="1"/>
      <p:bldP spid="187423" grpId="0" animBg="1"/>
      <p:bldP spid="187424" grpId="0" animBg="1"/>
      <p:bldP spid="187425" grpId="0" animBg="1"/>
      <p:bldP spid="187426" grpId="0" animBg="1"/>
      <p:bldP spid="187427" grpId="0" animBg="1"/>
      <p:bldP spid="1874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0BB00258-D1AA-AD47-811F-C5ECEDFE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E5FCD787-311F-C446-ABF7-32B4E1085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E8FD5D10-BCBA-E149-B35D-F6C120FFB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0BC0ED9F-181D-7E42-842A-A91B85AD6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81657381-F4B0-4044-B50B-A55D8FEB6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65275"/>
            <a:ext cx="4648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A comet orbits around </a:t>
            </a:r>
            <a:r>
              <a:rPr lang="mr-IN" altLang="en-US" sz="2400" b="1" dirty="0">
                <a:solidFill>
                  <a:schemeClr val="accent2"/>
                </a:solidFill>
              </a:rPr>
              <a:t>…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nothing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Earth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the Sun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planet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 center of the Galaxy</a:t>
            </a: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E0FDBFC6-1960-7D40-87AF-C81737DED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7400" name="Text Box 8">
            <a:extLst>
              <a:ext uri="{FF2B5EF4-FFF2-40B4-BE49-F238E27FC236}">
                <a16:creationId xmlns:a16="http://schemas.microsoft.com/office/drawing/2014/main" id="{3EF799D0-6C95-A24A-A3C6-5C43B7E7C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6D8798EF-AF8C-D440-AA43-5DC10E16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7402" name="Text Box 10">
            <a:extLst>
              <a:ext uri="{FF2B5EF4-FFF2-40B4-BE49-F238E27FC236}">
                <a16:creationId xmlns:a16="http://schemas.microsoft.com/office/drawing/2014/main" id="{28A50312-E1B6-DE41-8783-59CD01599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7403" name="Text Box 11">
            <a:extLst>
              <a:ext uri="{FF2B5EF4-FFF2-40B4-BE49-F238E27FC236}">
                <a16:creationId xmlns:a16="http://schemas.microsoft.com/office/drawing/2014/main" id="{9210194C-6411-FD44-8DEC-3C662127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320BB027-5406-2F4A-BE0E-DD92B21A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240AEA8A-0788-0B41-A24D-98F65677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4A0F76D0-1785-0A41-B699-EB51E43BC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BB16C16F-305A-2244-941E-0924F4542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id="{0F6F2363-1A66-AB46-A93D-8100E33D8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7409" name="Text Box 17">
            <a:extLst>
              <a:ext uri="{FF2B5EF4-FFF2-40B4-BE49-F238E27FC236}">
                <a16:creationId xmlns:a16="http://schemas.microsoft.com/office/drawing/2014/main" id="{10A2E3C0-BF14-0745-8084-4E8F9BDE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7410" name="Text Box 18">
            <a:extLst>
              <a:ext uri="{FF2B5EF4-FFF2-40B4-BE49-F238E27FC236}">
                <a16:creationId xmlns:a16="http://schemas.microsoft.com/office/drawing/2014/main" id="{BE8EDE25-E5CE-5043-910A-C5AA25DDE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7411" name="Text Box 19">
            <a:extLst>
              <a:ext uri="{FF2B5EF4-FFF2-40B4-BE49-F238E27FC236}">
                <a16:creationId xmlns:a16="http://schemas.microsoft.com/office/drawing/2014/main" id="{AE08FBCE-A88B-B54C-B975-DB92D0A8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7412" name="Text Box 20">
            <a:extLst>
              <a:ext uri="{FF2B5EF4-FFF2-40B4-BE49-F238E27FC236}">
                <a16:creationId xmlns:a16="http://schemas.microsoft.com/office/drawing/2014/main" id="{ACB5F992-66AB-6F4F-AD7A-D2DFC89E2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7413" name="Text Box 21">
            <a:extLst>
              <a:ext uri="{FF2B5EF4-FFF2-40B4-BE49-F238E27FC236}">
                <a16:creationId xmlns:a16="http://schemas.microsoft.com/office/drawing/2014/main" id="{F0266AAB-DB8C-3A46-AC61-72E4EFE1D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7414" name="Text Box 22">
            <a:extLst>
              <a:ext uri="{FF2B5EF4-FFF2-40B4-BE49-F238E27FC236}">
                <a16:creationId xmlns:a16="http://schemas.microsoft.com/office/drawing/2014/main" id="{33188CA2-32CC-B84C-8269-653236BC3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7415" name="Text Box 23">
            <a:extLst>
              <a:ext uri="{FF2B5EF4-FFF2-40B4-BE49-F238E27FC236}">
                <a16:creationId xmlns:a16="http://schemas.microsoft.com/office/drawing/2014/main" id="{373D400E-1035-0744-BAE4-63760897B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7416" name="Text Box 24">
            <a:extLst>
              <a:ext uri="{FF2B5EF4-FFF2-40B4-BE49-F238E27FC236}">
                <a16:creationId xmlns:a16="http://schemas.microsoft.com/office/drawing/2014/main" id="{1BE97F50-3D58-BC4A-B05F-76536651C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7417" name="Text Box 25">
            <a:extLst>
              <a:ext uri="{FF2B5EF4-FFF2-40B4-BE49-F238E27FC236}">
                <a16:creationId xmlns:a16="http://schemas.microsoft.com/office/drawing/2014/main" id="{361EFE50-5DA0-6943-B60F-0451B8C9B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7418" name="Text Box 26">
            <a:extLst>
              <a:ext uri="{FF2B5EF4-FFF2-40B4-BE49-F238E27FC236}">
                <a16:creationId xmlns:a16="http://schemas.microsoft.com/office/drawing/2014/main" id="{F8626001-47BD-7740-952D-1E63798A2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7419" name="Text Box 27">
            <a:extLst>
              <a:ext uri="{FF2B5EF4-FFF2-40B4-BE49-F238E27FC236}">
                <a16:creationId xmlns:a16="http://schemas.microsoft.com/office/drawing/2014/main" id="{7B43DB6B-8821-714B-BE75-5AAB75BE7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7420" name="Text Box 28">
            <a:extLst>
              <a:ext uri="{FF2B5EF4-FFF2-40B4-BE49-F238E27FC236}">
                <a16:creationId xmlns:a16="http://schemas.microsoft.com/office/drawing/2014/main" id="{4B364954-9610-2F49-97BF-F7F5E4012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7421" name="Text Box 29">
            <a:extLst>
              <a:ext uri="{FF2B5EF4-FFF2-40B4-BE49-F238E27FC236}">
                <a16:creationId xmlns:a16="http://schemas.microsoft.com/office/drawing/2014/main" id="{3F51A617-0E3E-354C-BE9E-3C0F21E3D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7422" name="Text Box 30">
            <a:extLst>
              <a:ext uri="{FF2B5EF4-FFF2-40B4-BE49-F238E27FC236}">
                <a16:creationId xmlns:a16="http://schemas.microsoft.com/office/drawing/2014/main" id="{D0D075BA-95A2-5F43-8EF4-338E3E1DF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7423" name="Text Box 31">
            <a:extLst>
              <a:ext uri="{FF2B5EF4-FFF2-40B4-BE49-F238E27FC236}">
                <a16:creationId xmlns:a16="http://schemas.microsoft.com/office/drawing/2014/main" id="{4CDA92EA-C7B7-6E47-827B-9150C306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7424" name="Text Box 32">
            <a:extLst>
              <a:ext uri="{FF2B5EF4-FFF2-40B4-BE49-F238E27FC236}">
                <a16:creationId xmlns:a16="http://schemas.microsoft.com/office/drawing/2014/main" id="{02B5D457-3C5A-C145-BDE2-DB264245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7425" name="Text Box 33">
            <a:extLst>
              <a:ext uri="{FF2B5EF4-FFF2-40B4-BE49-F238E27FC236}">
                <a16:creationId xmlns:a16="http://schemas.microsoft.com/office/drawing/2014/main" id="{FF98F9C1-1AC7-5048-8697-7385426A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7426" name="Text Box 34">
            <a:extLst>
              <a:ext uri="{FF2B5EF4-FFF2-40B4-BE49-F238E27FC236}">
                <a16:creationId xmlns:a16="http://schemas.microsoft.com/office/drawing/2014/main" id="{C5ECA32A-D283-8C4E-BBF9-2CA331850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7427" name="Text Box 35">
            <a:extLst>
              <a:ext uri="{FF2B5EF4-FFF2-40B4-BE49-F238E27FC236}">
                <a16:creationId xmlns:a16="http://schemas.microsoft.com/office/drawing/2014/main" id="{20A0716E-013D-284B-BDB9-63BE15977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  <p:bldP spid="187395" grpId="0" animBg="1"/>
      <p:bldP spid="187397" grpId="0" animBg="1"/>
      <p:bldP spid="187398" grpId="0"/>
      <p:bldP spid="187398" grpId="1"/>
      <p:bldP spid="187399" grpId="0" animBg="1"/>
      <p:bldP spid="187400" grpId="0" animBg="1"/>
      <p:bldP spid="187401" grpId="0" animBg="1"/>
      <p:bldP spid="187402" grpId="0" animBg="1"/>
      <p:bldP spid="187403" grpId="0" animBg="1"/>
      <p:bldP spid="187404" grpId="0" animBg="1"/>
      <p:bldP spid="187405" grpId="0" animBg="1"/>
      <p:bldP spid="187406" grpId="0" animBg="1"/>
      <p:bldP spid="187407" grpId="0" animBg="1"/>
      <p:bldP spid="187408" grpId="0" animBg="1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21" grpId="0" animBg="1"/>
      <p:bldP spid="187422" grpId="0" animBg="1"/>
      <p:bldP spid="187423" grpId="0" animBg="1"/>
      <p:bldP spid="187424" grpId="0" animBg="1"/>
      <p:bldP spid="187425" grpId="0" animBg="1"/>
      <p:bldP spid="187426" grpId="0" animBg="1"/>
      <p:bldP spid="1874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DA4813D-76C8-2E44-9C5D-04433CCF1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5029200"/>
            <a:ext cx="3352800" cy="609600"/>
          </a:xfrm>
        </p:spPr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The hierarchy of the Universe, Step 3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346F2E2D-6BAD-B549-969C-3E5984FAE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1905000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Sun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5FD0193A-CECD-BF43-94EF-8046251CD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68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Star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0EFCFFB3-C72B-7C4F-81E4-F91B1CD00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05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7BE24300-4A40-DC43-BCD3-BADF31CB8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563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Step 3:  Stars</a:t>
            </a:r>
            <a:endParaRPr lang="en-US" altLang="en-US" sz="2400"/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7BDBA16A-CB78-1E47-92EE-CEE0A3518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7526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Star</a:t>
            </a:r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4F3A86E5-5E24-E741-9AAF-DFB42431A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5052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A5BF0FCC-4545-0C4B-A0F2-F6FC5D59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769938"/>
            <a:ext cx="5478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Each star may come with its own planets</a:t>
            </a:r>
            <a:endParaRPr lang="en-US" altLang="en-US" sz="16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(we cannot see these planets directly: too small and far away)</a:t>
            </a:r>
            <a:endParaRPr lang="en-US" altLang="en-US" sz="2400"/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E49A4A3E-A261-344A-BA69-CE31E53387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657600"/>
            <a:ext cx="44196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76EA1A14-CD85-F543-842A-82905CAC7E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2438400"/>
            <a:ext cx="76200" cy="1143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2CC683BD-556E-534D-A2A9-4AA8C39B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3871913"/>
            <a:ext cx="4368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Distance = a few light years</a:t>
            </a:r>
            <a:endParaRPr lang="en-US" altLang="en-US" sz="16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1 light year = 10,000 billion km (= 10</a:t>
            </a:r>
            <a:r>
              <a:rPr lang="en-US" altLang="en-US" sz="1800" b="1" baseline="30000">
                <a:solidFill>
                  <a:schemeClr val="bg1"/>
                </a:solidFill>
              </a:rPr>
              <a:t>13</a:t>
            </a:r>
            <a:r>
              <a:rPr lang="en-US" altLang="en-US" sz="1800" b="1">
                <a:solidFill>
                  <a:schemeClr val="bg1"/>
                </a:solidFill>
              </a:rPr>
              <a:t> km)</a:t>
            </a:r>
            <a:endParaRPr lang="en-US" altLang="en-US" sz="2400"/>
          </a:p>
        </p:txBody>
      </p:sp>
      <p:pic>
        <p:nvPicPr>
          <p:cNvPr id="25615" name="Picture 16">
            <a:extLst>
              <a:ext uri="{FF2B5EF4-FFF2-40B4-BE49-F238E27FC236}">
                <a16:creationId xmlns:a16="http://schemas.microsoft.com/office/drawing/2014/main" id="{2959FF40-B669-A942-88F1-D37C2F53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98425" cy="8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8">
            <a:extLst>
              <a:ext uri="{FF2B5EF4-FFF2-40B4-BE49-F238E27FC236}">
                <a16:creationId xmlns:a16="http://schemas.microsoft.com/office/drawing/2014/main" id="{79663421-A4FB-C44F-AB45-875AB43A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505200"/>
            <a:ext cx="228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Text Box 21">
            <a:extLst>
              <a:ext uri="{FF2B5EF4-FFF2-40B4-BE49-F238E27FC236}">
                <a16:creationId xmlns:a16="http://schemas.microsoft.com/office/drawing/2014/main" id="{F37B55FD-AC56-4044-90AB-748D4B475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Star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21" name="Text Box 22">
            <a:extLst>
              <a:ext uri="{FF2B5EF4-FFF2-40B4-BE49-F238E27FC236}">
                <a16:creationId xmlns:a16="http://schemas.microsoft.com/office/drawing/2014/main" id="{1EC4F25E-9C7E-B141-9554-331255693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Star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22" name="TextBox 1">
            <a:extLst>
              <a:ext uri="{FF2B5EF4-FFF2-40B4-BE49-F238E27FC236}">
                <a16:creationId xmlns:a16="http://schemas.microsoft.com/office/drawing/2014/main" id="{9D6F727E-9A92-404C-9E56-E8217FFBB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70638"/>
            <a:ext cx="8466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closest star (except the Sun): Proxima Centauri  -  4 light years</a:t>
            </a:r>
          </a:p>
        </p:txBody>
      </p:sp>
      <p:pic>
        <p:nvPicPr>
          <p:cNvPr id="3" name="Picture 2" descr="A yellow ball with black background&#10;&#10;Description automatically generated">
            <a:extLst>
              <a:ext uri="{FF2B5EF4-FFF2-40B4-BE49-F238E27FC236}">
                <a16:creationId xmlns:a16="http://schemas.microsoft.com/office/drawing/2014/main" id="{0C419826-3C92-C64E-998B-DDFF433E1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362" y="3703183"/>
            <a:ext cx="381000" cy="343647"/>
          </a:xfrm>
          <a:prstGeom prst="rect">
            <a:avLst/>
          </a:prstGeom>
        </p:spPr>
      </p:pic>
      <p:pic>
        <p:nvPicPr>
          <p:cNvPr id="5" name="Picture 4" descr="A green planet in space&#10;&#10;Description automatically generated">
            <a:extLst>
              <a:ext uri="{FF2B5EF4-FFF2-40B4-BE49-F238E27FC236}">
                <a16:creationId xmlns:a16="http://schemas.microsoft.com/office/drawing/2014/main" id="{728ADEB0-FCFB-B142-B120-C1A03A514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879749"/>
            <a:ext cx="1385888" cy="1250017"/>
          </a:xfrm>
          <a:prstGeom prst="rect">
            <a:avLst/>
          </a:prstGeom>
        </p:spPr>
      </p:pic>
      <p:pic>
        <p:nvPicPr>
          <p:cNvPr id="7" name="Picture 6" descr="A blue sphere with black background&#10;&#10;Description automatically generated">
            <a:extLst>
              <a:ext uri="{FF2B5EF4-FFF2-40B4-BE49-F238E27FC236}">
                <a16:creationId xmlns:a16="http://schemas.microsoft.com/office/drawing/2014/main" id="{844A6E98-6818-3841-85E7-0CC039E0E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166937"/>
            <a:ext cx="814388" cy="734546"/>
          </a:xfrm>
          <a:prstGeom prst="rect">
            <a:avLst/>
          </a:prstGeom>
        </p:spPr>
      </p:pic>
      <p:pic>
        <p:nvPicPr>
          <p:cNvPr id="9" name="Picture 8" descr="A green planet in space&#10;&#10;Description automatically generated">
            <a:extLst>
              <a:ext uri="{FF2B5EF4-FFF2-40B4-BE49-F238E27FC236}">
                <a16:creationId xmlns:a16="http://schemas.microsoft.com/office/drawing/2014/main" id="{78BEF77B-A851-5D49-9DC8-1B41F1065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82386" y="5442233"/>
            <a:ext cx="138639" cy="125047"/>
          </a:xfrm>
          <a:prstGeom prst="rect">
            <a:avLst/>
          </a:prstGeom>
        </p:spPr>
      </p:pic>
      <p:sp>
        <p:nvSpPr>
          <p:cNvPr id="25619" name="Text Box 20">
            <a:extLst>
              <a:ext uri="{FF2B5EF4-FFF2-40B4-BE49-F238E27FC236}">
                <a16:creationId xmlns:a16="http://schemas.microsoft.com/office/drawing/2014/main" id="{B58A609D-D6BC-0A42-A201-2268911F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8674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FFFF"/>
                </a:solidFill>
              </a:rPr>
              <a:t>Star</a:t>
            </a:r>
            <a:endParaRPr lang="en-US" altLang="en-US" sz="2400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A098A74-2F60-3542-A4FB-F5312AC37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3AEF61FD-C11C-A24E-A32D-4108A6195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0CC47E79-1EAF-8945-9515-062F1B7E8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AFA7154B-FE00-FC4F-86AE-74589F8E2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429B2F34-3DCE-394A-BA39-2944A75DD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C57ED184-829F-AF4E-B0B6-D3E090EB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6550"/>
            <a:ext cx="7772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 light year?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time as long as the lifetime of a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A long time. Stars live a lot longer than one light year.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A distance. The closest stars are a few light years away.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large distance. The distance between stars is much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less than one light year.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large distance. The size of the whole Universe is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few light years.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8914DAAE-648B-0E45-BAF4-AC2B82851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7400" name="Text Box 8">
            <a:extLst>
              <a:ext uri="{FF2B5EF4-FFF2-40B4-BE49-F238E27FC236}">
                <a16:creationId xmlns:a16="http://schemas.microsoft.com/office/drawing/2014/main" id="{746A52B5-265C-1645-849A-001E4B39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159648D9-2095-4A4C-BFF3-4F41DD64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7402" name="Text Box 10">
            <a:extLst>
              <a:ext uri="{FF2B5EF4-FFF2-40B4-BE49-F238E27FC236}">
                <a16:creationId xmlns:a16="http://schemas.microsoft.com/office/drawing/2014/main" id="{6A3C2CF2-6CB4-A643-B311-426B78421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7403" name="Text Box 11">
            <a:extLst>
              <a:ext uri="{FF2B5EF4-FFF2-40B4-BE49-F238E27FC236}">
                <a16:creationId xmlns:a16="http://schemas.microsoft.com/office/drawing/2014/main" id="{054F7A44-18A8-B14E-8ABD-73440C03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10A58AF7-55DE-0448-B45F-6A505E65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C0ACD468-EC71-3B44-9D74-5FD7E141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8289C2A1-A797-1049-9578-2ADEC5DBF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F748E4D4-43AC-E844-933B-6B503687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id="{B1029E17-2E7A-B24C-BB40-E43C2CC60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7409" name="Text Box 17">
            <a:extLst>
              <a:ext uri="{FF2B5EF4-FFF2-40B4-BE49-F238E27FC236}">
                <a16:creationId xmlns:a16="http://schemas.microsoft.com/office/drawing/2014/main" id="{4C0E06F0-73A9-7D42-B93D-4BC63CC3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7410" name="Text Box 18">
            <a:extLst>
              <a:ext uri="{FF2B5EF4-FFF2-40B4-BE49-F238E27FC236}">
                <a16:creationId xmlns:a16="http://schemas.microsoft.com/office/drawing/2014/main" id="{37545195-52DE-EB47-B04D-59EE65EA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7411" name="Text Box 19">
            <a:extLst>
              <a:ext uri="{FF2B5EF4-FFF2-40B4-BE49-F238E27FC236}">
                <a16:creationId xmlns:a16="http://schemas.microsoft.com/office/drawing/2014/main" id="{62E7C864-E110-AD4D-80A2-AACFD117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7412" name="Text Box 20">
            <a:extLst>
              <a:ext uri="{FF2B5EF4-FFF2-40B4-BE49-F238E27FC236}">
                <a16:creationId xmlns:a16="http://schemas.microsoft.com/office/drawing/2014/main" id="{7F240423-38CD-BE41-A5E7-87C29103A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7413" name="Text Box 21">
            <a:extLst>
              <a:ext uri="{FF2B5EF4-FFF2-40B4-BE49-F238E27FC236}">
                <a16:creationId xmlns:a16="http://schemas.microsoft.com/office/drawing/2014/main" id="{4EE8AB0C-3C94-054B-AD04-5C0B696D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7414" name="Text Box 22">
            <a:extLst>
              <a:ext uri="{FF2B5EF4-FFF2-40B4-BE49-F238E27FC236}">
                <a16:creationId xmlns:a16="http://schemas.microsoft.com/office/drawing/2014/main" id="{0171B03D-D217-CE43-9791-A44BD4A4C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7415" name="Text Box 23">
            <a:extLst>
              <a:ext uri="{FF2B5EF4-FFF2-40B4-BE49-F238E27FC236}">
                <a16:creationId xmlns:a16="http://schemas.microsoft.com/office/drawing/2014/main" id="{1BDE0FB5-33F3-B645-94EA-9680E1D18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7416" name="Text Box 24">
            <a:extLst>
              <a:ext uri="{FF2B5EF4-FFF2-40B4-BE49-F238E27FC236}">
                <a16:creationId xmlns:a16="http://schemas.microsoft.com/office/drawing/2014/main" id="{730FBDBF-3D7C-7D43-9AA0-1D937F672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7417" name="Text Box 25">
            <a:extLst>
              <a:ext uri="{FF2B5EF4-FFF2-40B4-BE49-F238E27FC236}">
                <a16:creationId xmlns:a16="http://schemas.microsoft.com/office/drawing/2014/main" id="{2603527F-9E18-4D44-A596-9119C52EF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7418" name="Text Box 26">
            <a:extLst>
              <a:ext uri="{FF2B5EF4-FFF2-40B4-BE49-F238E27FC236}">
                <a16:creationId xmlns:a16="http://schemas.microsoft.com/office/drawing/2014/main" id="{80F561EE-03C5-9A49-9122-5BE275BA9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7419" name="Text Box 27">
            <a:extLst>
              <a:ext uri="{FF2B5EF4-FFF2-40B4-BE49-F238E27FC236}">
                <a16:creationId xmlns:a16="http://schemas.microsoft.com/office/drawing/2014/main" id="{4969F25A-23A0-4642-A1E8-34792CF57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7420" name="Text Box 28">
            <a:extLst>
              <a:ext uri="{FF2B5EF4-FFF2-40B4-BE49-F238E27FC236}">
                <a16:creationId xmlns:a16="http://schemas.microsoft.com/office/drawing/2014/main" id="{057ED2BC-217D-8B4C-B235-CB8CCF45E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7421" name="Text Box 29">
            <a:extLst>
              <a:ext uri="{FF2B5EF4-FFF2-40B4-BE49-F238E27FC236}">
                <a16:creationId xmlns:a16="http://schemas.microsoft.com/office/drawing/2014/main" id="{87B17121-92F4-9B43-8BB0-1B06ABE6E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7422" name="Text Box 30">
            <a:extLst>
              <a:ext uri="{FF2B5EF4-FFF2-40B4-BE49-F238E27FC236}">
                <a16:creationId xmlns:a16="http://schemas.microsoft.com/office/drawing/2014/main" id="{DC478912-8650-5946-B324-70418CABC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7423" name="Text Box 31">
            <a:extLst>
              <a:ext uri="{FF2B5EF4-FFF2-40B4-BE49-F238E27FC236}">
                <a16:creationId xmlns:a16="http://schemas.microsoft.com/office/drawing/2014/main" id="{E8C10AC1-0B07-8F47-BCA3-ACA3C3F2D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7424" name="Text Box 32">
            <a:extLst>
              <a:ext uri="{FF2B5EF4-FFF2-40B4-BE49-F238E27FC236}">
                <a16:creationId xmlns:a16="http://schemas.microsoft.com/office/drawing/2014/main" id="{5693C0C4-02F2-BB43-84B4-68140D35D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7425" name="Text Box 33">
            <a:extLst>
              <a:ext uri="{FF2B5EF4-FFF2-40B4-BE49-F238E27FC236}">
                <a16:creationId xmlns:a16="http://schemas.microsoft.com/office/drawing/2014/main" id="{A1994842-CF56-AB44-B988-D0EAF6166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7426" name="Text Box 34">
            <a:extLst>
              <a:ext uri="{FF2B5EF4-FFF2-40B4-BE49-F238E27FC236}">
                <a16:creationId xmlns:a16="http://schemas.microsoft.com/office/drawing/2014/main" id="{69BC998B-76F7-6840-9797-3DF760806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7427" name="Text Box 35">
            <a:extLst>
              <a:ext uri="{FF2B5EF4-FFF2-40B4-BE49-F238E27FC236}">
                <a16:creationId xmlns:a16="http://schemas.microsoft.com/office/drawing/2014/main" id="{16B5E964-D1B9-1A46-8BFD-88A14CD8D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  <p:bldP spid="187395" grpId="0" animBg="1"/>
      <p:bldP spid="187397" grpId="0" animBg="1"/>
      <p:bldP spid="187398" grpId="0"/>
      <p:bldP spid="187398" grpId="1"/>
      <p:bldP spid="187399" grpId="0" animBg="1"/>
      <p:bldP spid="187400" grpId="0" animBg="1"/>
      <p:bldP spid="187401" grpId="0" animBg="1"/>
      <p:bldP spid="187402" grpId="0" animBg="1"/>
      <p:bldP spid="187403" grpId="0" animBg="1"/>
      <p:bldP spid="187404" grpId="0" animBg="1"/>
      <p:bldP spid="187405" grpId="0" animBg="1"/>
      <p:bldP spid="187406" grpId="0" animBg="1"/>
      <p:bldP spid="187407" grpId="0" animBg="1"/>
      <p:bldP spid="187408" grpId="0" animBg="1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21" grpId="0" animBg="1"/>
      <p:bldP spid="187422" grpId="0" animBg="1"/>
      <p:bldP spid="187423" grpId="0" animBg="1"/>
      <p:bldP spid="187424" grpId="0" animBg="1"/>
      <p:bldP spid="187425" grpId="0" animBg="1"/>
      <p:bldP spid="187426" grpId="0" animBg="1"/>
      <p:bldP spid="18742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1430</Words>
  <Application>Microsoft Macintosh PowerPoint</Application>
  <PresentationFormat>On-screen Show (4:3)</PresentationFormat>
  <Paragraphs>529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</vt:lpstr>
      <vt:lpstr>Blank Presentation</vt:lpstr>
      <vt:lpstr>Setup:</vt:lpstr>
      <vt:lpstr>The hierarchy of the Universe, Step 1</vt:lpstr>
      <vt:lpstr>The hierarchy of the Universe, Step 2</vt:lpstr>
      <vt:lpstr>Questions coming …</vt:lpstr>
      <vt:lpstr>Question 4 </vt:lpstr>
      <vt:lpstr>Question 5</vt:lpstr>
      <vt:lpstr>The hierarchy of the Universe, Step 3</vt:lpstr>
      <vt:lpstr>Questions coming …</vt:lpstr>
      <vt:lpstr>Question 6</vt:lpstr>
      <vt:lpstr>Question 7</vt:lpstr>
      <vt:lpstr>The hierarchy of the Universe, Step 4</vt:lpstr>
      <vt:lpstr>The hierarchy of the Universe, Step 5</vt:lpstr>
      <vt:lpstr>Questions coming …</vt:lpstr>
      <vt:lpstr>Question 8</vt:lpstr>
      <vt:lpstr>Question 9</vt:lpstr>
      <vt:lpstr>The age of the Universe</vt:lpstr>
      <vt:lpstr>Questions coming …</vt:lpstr>
      <vt:lpstr>Question 10</vt:lpstr>
      <vt:lpstr>Question 11</vt:lpstr>
      <vt:lpstr>Question 12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hierarchy of the Universe, Step 1</dc:title>
  <cp:lastModifiedBy>Tibor Torma</cp:lastModifiedBy>
  <cp:revision>100</cp:revision>
  <dcterms:modified xsi:type="dcterms:W3CDTF">2026-02-10T06:03:08Z</dcterms:modified>
</cp:coreProperties>
</file>