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590" r:id="rId2"/>
    <p:sldId id="343" r:id="rId3"/>
    <p:sldId id="349" r:id="rId4"/>
    <p:sldId id="389" r:id="rId5"/>
    <p:sldId id="369" r:id="rId6"/>
    <p:sldId id="370" r:id="rId7"/>
    <p:sldId id="345" r:id="rId8"/>
    <p:sldId id="368" r:id="rId9"/>
    <p:sldId id="387" r:id="rId10"/>
    <p:sldId id="390" r:id="rId11"/>
    <p:sldId id="346" r:id="rId12"/>
    <p:sldId id="347" r:id="rId13"/>
    <p:sldId id="362" r:id="rId14"/>
    <p:sldId id="360" r:id="rId15"/>
    <p:sldId id="366" r:id="rId1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806"/>
    <p:restoredTop sz="97374"/>
  </p:normalViewPr>
  <p:slideViewPr>
    <p:cSldViewPr>
      <p:cViewPr varScale="1">
        <p:scale>
          <a:sx n="176" d="100"/>
          <a:sy n="176" d="100"/>
        </p:scale>
        <p:origin x="200" y="1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0" d="100"/>
          <a:sy n="80" d="100"/>
        </p:scale>
        <p:origin x="-1856" y="-12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AB3BA13-08A6-0541-97A5-80C10C58DA7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0BDD87C-7684-3248-9ABC-0912E8BA9D7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a typeface="ＭＳ Ｐゴシック" charset="-128"/>
              </a:defRPr>
            </a:lvl1pPr>
          </a:lstStyle>
          <a:p>
            <a:pPr>
              <a:defRPr/>
            </a:pPr>
            <a:fld id="{2E0494C7-6377-9C42-8E3A-59D488020706}" type="datetimeFigureOut">
              <a:rPr lang="en-US"/>
              <a:pPr>
                <a:defRPr/>
              </a:pPr>
              <a:t>8/27/26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D36776-913E-7F48-9418-FF2F2231268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A1DC0B-CEBB-C547-855A-51169ABE309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77DEC96-04D8-1D43-9A61-9953B2CF0A6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CE479563-B33A-304A-9C04-3021C98EAE2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85D7106F-0EF9-BC4F-B5A8-AD278AF82FFC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21B90B47-FFCD-C141-9F7F-43839838F05D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2DED18D9-032E-7243-A2C5-880274FFBBD7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174" name="Rectangle 6">
            <a:extLst>
              <a:ext uri="{FF2B5EF4-FFF2-40B4-BE49-F238E27FC236}">
                <a16:creationId xmlns:a16="http://schemas.microsoft.com/office/drawing/2014/main" id="{88752716-325C-524A-B8ED-98C8D53941A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5" name="Rectangle 7">
            <a:extLst>
              <a:ext uri="{FF2B5EF4-FFF2-40B4-BE49-F238E27FC236}">
                <a16:creationId xmlns:a16="http://schemas.microsoft.com/office/drawing/2014/main" id="{823AA4C2-8E9A-1443-9E93-BEFAC612558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3F5D94C-FE8F-4248-A2DA-693CAC63682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>
            <a:extLst>
              <a:ext uri="{FF2B5EF4-FFF2-40B4-BE49-F238E27FC236}">
                <a16:creationId xmlns:a16="http://schemas.microsoft.com/office/drawing/2014/main" id="{9B21AC5C-0FDD-FB42-B6D9-F58D3EF0CEB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DCF51860-D9F0-A14C-9DEF-F704D4832704}" type="slidenum">
              <a:rPr lang="en-US" altLang="en-US" sz="1200" smtClean="0"/>
              <a:pPr/>
              <a:t>1</a:t>
            </a:fld>
            <a:endParaRPr lang="en-US" altLang="en-US" sz="1200"/>
          </a:p>
        </p:txBody>
      </p:sp>
      <p:sp>
        <p:nvSpPr>
          <p:cNvPr id="16386" name="Rectangle 2">
            <a:extLst>
              <a:ext uri="{FF2B5EF4-FFF2-40B4-BE49-F238E27FC236}">
                <a16:creationId xmlns:a16="http://schemas.microsoft.com/office/drawing/2014/main" id="{E0E440F0-2B8B-EA42-BBB2-B79B6908BD3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4566E525-ACE6-D24B-B67F-CD338E28B6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>
            <a:extLst>
              <a:ext uri="{FF2B5EF4-FFF2-40B4-BE49-F238E27FC236}">
                <a16:creationId xmlns:a16="http://schemas.microsoft.com/office/drawing/2014/main" id="{100ACD80-7028-1943-8D73-6A0F68F598D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E5FF2B0D-E015-C044-8F54-A4A655D82411}" type="slidenum">
              <a:rPr lang="en-US" altLang="en-US" sz="1200"/>
              <a:pPr/>
              <a:t>10</a:t>
            </a:fld>
            <a:endParaRPr lang="en-US" altLang="en-US" sz="1200"/>
          </a:p>
        </p:txBody>
      </p:sp>
      <p:sp>
        <p:nvSpPr>
          <p:cNvPr id="43010" name="Rectangle 2">
            <a:extLst>
              <a:ext uri="{FF2B5EF4-FFF2-40B4-BE49-F238E27FC236}">
                <a16:creationId xmlns:a16="http://schemas.microsoft.com/office/drawing/2014/main" id="{6C29BC08-D2BB-6D4A-BAD6-1677C157254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6AAF72CA-D9F1-554C-A11C-593C9EE26A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006558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7">
            <a:extLst>
              <a:ext uri="{FF2B5EF4-FFF2-40B4-BE49-F238E27FC236}">
                <a16:creationId xmlns:a16="http://schemas.microsoft.com/office/drawing/2014/main" id="{C81D9181-6A74-DA46-98F6-7E8BA6C35C5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E061A2CE-31BF-0A46-9BD1-DBAFC358D225}" type="slidenum">
              <a:rPr lang="en-US" altLang="en-US" sz="1200"/>
              <a:pPr/>
              <a:t>11</a:t>
            </a:fld>
            <a:endParaRPr lang="en-US" altLang="en-US" sz="1200"/>
          </a:p>
        </p:txBody>
      </p:sp>
      <p:sp>
        <p:nvSpPr>
          <p:cNvPr id="36866" name="Rectangle 2">
            <a:extLst>
              <a:ext uri="{FF2B5EF4-FFF2-40B4-BE49-F238E27FC236}">
                <a16:creationId xmlns:a16="http://schemas.microsoft.com/office/drawing/2014/main" id="{AA31C3AB-0B57-F743-BCD2-71D822AAAF8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ABB1C4F2-1BF2-134D-A3AB-4ABCA5BCA4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7">
            <a:extLst>
              <a:ext uri="{FF2B5EF4-FFF2-40B4-BE49-F238E27FC236}">
                <a16:creationId xmlns:a16="http://schemas.microsoft.com/office/drawing/2014/main" id="{7D9E3B3C-7CF9-664B-B568-195ECE38965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46A0750A-9CF9-894F-B40D-C2AE4921BB9E}" type="slidenum">
              <a:rPr lang="en-US" altLang="en-US" sz="1200"/>
              <a:pPr/>
              <a:t>12</a:t>
            </a:fld>
            <a:endParaRPr lang="en-US" altLang="en-US" sz="1200"/>
          </a:p>
        </p:txBody>
      </p:sp>
      <p:sp>
        <p:nvSpPr>
          <p:cNvPr id="38914" name="Rectangle 2">
            <a:extLst>
              <a:ext uri="{FF2B5EF4-FFF2-40B4-BE49-F238E27FC236}">
                <a16:creationId xmlns:a16="http://schemas.microsoft.com/office/drawing/2014/main" id="{6EA631E0-1BE2-CB49-A539-920D24E1C71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6109B2A2-7F41-1A4E-8C3E-529C756085E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">
            <a:extLst>
              <a:ext uri="{FF2B5EF4-FFF2-40B4-BE49-F238E27FC236}">
                <a16:creationId xmlns:a16="http://schemas.microsoft.com/office/drawing/2014/main" id="{FB5626CC-70F4-3241-B557-986285595FF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3B103D94-2F13-EF48-B24D-4D976D41DDD6}" type="slidenum">
              <a:rPr lang="en-US" altLang="en-US" sz="1200"/>
              <a:pPr/>
              <a:t>13</a:t>
            </a:fld>
            <a:endParaRPr lang="en-US" altLang="en-US" sz="1200"/>
          </a:p>
        </p:txBody>
      </p:sp>
      <p:sp>
        <p:nvSpPr>
          <p:cNvPr id="40962" name="Rectangle 2">
            <a:extLst>
              <a:ext uri="{FF2B5EF4-FFF2-40B4-BE49-F238E27FC236}">
                <a16:creationId xmlns:a16="http://schemas.microsoft.com/office/drawing/2014/main" id="{266DB948-8D73-134B-B05B-16EBA3E7DC5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4129D6B4-65C0-7F48-B405-6E25A190A6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7">
            <a:extLst>
              <a:ext uri="{FF2B5EF4-FFF2-40B4-BE49-F238E27FC236}">
                <a16:creationId xmlns:a16="http://schemas.microsoft.com/office/drawing/2014/main" id="{C8B233A1-D80B-544B-AB03-13EA8EEB00D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422D3F9D-46F1-1D44-B591-C0EA904236A9}" type="slidenum">
              <a:rPr lang="en-US" altLang="en-US" sz="1200"/>
              <a:pPr/>
              <a:t>14</a:t>
            </a:fld>
            <a:endParaRPr lang="en-US" altLang="en-US" sz="1200"/>
          </a:p>
        </p:txBody>
      </p:sp>
      <p:sp>
        <p:nvSpPr>
          <p:cNvPr id="45058" name="Rectangle 2">
            <a:extLst>
              <a:ext uri="{FF2B5EF4-FFF2-40B4-BE49-F238E27FC236}">
                <a16:creationId xmlns:a16="http://schemas.microsoft.com/office/drawing/2014/main" id="{E90A7A99-679A-CD40-B393-8AD34F2A90C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DE38A926-0242-3A49-8475-3E04E45D89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7">
            <a:extLst>
              <a:ext uri="{FF2B5EF4-FFF2-40B4-BE49-F238E27FC236}">
                <a16:creationId xmlns:a16="http://schemas.microsoft.com/office/drawing/2014/main" id="{21A21F91-3380-F94F-8294-0056711C1BD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2AB26279-EFD5-8645-81D6-07A13F8A2AB7}" type="slidenum">
              <a:rPr lang="en-US" altLang="en-US" sz="1200"/>
              <a:pPr/>
              <a:t>15</a:t>
            </a:fld>
            <a:endParaRPr lang="en-US" altLang="en-US" sz="1200"/>
          </a:p>
        </p:txBody>
      </p:sp>
      <p:sp>
        <p:nvSpPr>
          <p:cNvPr id="47106" name="Rectangle 2">
            <a:extLst>
              <a:ext uri="{FF2B5EF4-FFF2-40B4-BE49-F238E27FC236}">
                <a16:creationId xmlns:a16="http://schemas.microsoft.com/office/drawing/2014/main" id="{382C1E76-3F5A-C546-8200-CA623551485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7107" name="Rectangle 3">
            <a:extLst>
              <a:ext uri="{FF2B5EF4-FFF2-40B4-BE49-F238E27FC236}">
                <a16:creationId xmlns:a16="http://schemas.microsoft.com/office/drawing/2014/main" id="{2A3D6F50-1C0E-C34F-80F3-37153D7C2C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>
            <a:extLst>
              <a:ext uri="{FF2B5EF4-FFF2-40B4-BE49-F238E27FC236}">
                <a16:creationId xmlns:a16="http://schemas.microsoft.com/office/drawing/2014/main" id="{9E496191-8F25-DF4F-907A-57A36285AD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475613BB-24BD-DB4D-B187-E2045DB59D38}" type="slidenum">
              <a:rPr lang="en-US" altLang="en-US" sz="1200"/>
              <a:pPr/>
              <a:t>2</a:t>
            </a:fld>
            <a:endParaRPr lang="en-US" altLang="en-US" sz="1200"/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7470D1E7-AB39-354A-B8EF-F7CD75EFD19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48FCB553-E66D-E64E-86A1-441FC44C62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>
            <a:extLst>
              <a:ext uri="{FF2B5EF4-FFF2-40B4-BE49-F238E27FC236}">
                <a16:creationId xmlns:a16="http://schemas.microsoft.com/office/drawing/2014/main" id="{26EDDCFE-4D37-2941-B072-467B47B2E01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1B838ACE-C706-7F44-8200-D234DF442278}" type="slidenum">
              <a:rPr lang="en-US" altLang="en-US" sz="1200"/>
              <a:pPr/>
              <a:t>3</a:t>
            </a:fld>
            <a:endParaRPr lang="en-US" altLang="en-US" sz="1200"/>
          </a:p>
        </p:txBody>
      </p:sp>
      <p:sp>
        <p:nvSpPr>
          <p:cNvPr id="24578" name="Rectangle 2">
            <a:extLst>
              <a:ext uri="{FF2B5EF4-FFF2-40B4-BE49-F238E27FC236}">
                <a16:creationId xmlns:a16="http://schemas.microsoft.com/office/drawing/2014/main" id="{6386AF70-1B29-0E4C-96F5-E0842A90496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F94B839E-BDFE-4D48-AE98-21E03F8BC3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7">
            <a:extLst>
              <a:ext uri="{FF2B5EF4-FFF2-40B4-BE49-F238E27FC236}">
                <a16:creationId xmlns:a16="http://schemas.microsoft.com/office/drawing/2014/main" id="{60F05D0C-127D-9347-8EAB-F3288EFDA2B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57FAE9A5-D49E-5445-BED2-A54128644BE6}" type="slidenum">
              <a:rPr lang="en-US" altLang="en-US" sz="1200"/>
              <a:pPr/>
              <a:t>4</a:t>
            </a:fld>
            <a:endParaRPr lang="en-US" altLang="en-US" sz="1200"/>
          </a:p>
        </p:txBody>
      </p:sp>
      <p:sp>
        <p:nvSpPr>
          <p:cNvPr id="28674" name="Rectangle 2">
            <a:extLst>
              <a:ext uri="{FF2B5EF4-FFF2-40B4-BE49-F238E27FC236}">
                <a16:creationId xmlns:a16="http://schemas.microsoft.com/office/drawing/2014/main" id="{4E91C43D-34BD-6840-BDBF-B5F04CA4F54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CC229B2E-E577-5B47-9861-221DB87663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972706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7">
            <a:extLst>
              <a:ext uri="{FF2B5EF4-FFF2-40B4-BE49-F238E27FC236}">
                <a16:creationId xmlns:a16="http://schemas.microsoft.com/office/drawing/2014/main" id="{FFC367A7-B1C8-5E49-99D4-41DC262C36C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86B79CDC-1E86-314D-B4D6-48F56BC06CC6}" type="slidenum">
              <a:rPr lang="en-US" altLang="en-US" sz="1200"/>
              <a:pPr/>
              <a:t>5</a:t>
            </a:fld>
            <a:endParaRPr lang="en-US" altLang="en-US" sz="1200"/>
          </a:p>
        </p:txBody>
      </p:sp>
      <p:sp>
        <p:nvSpPr>
          <p:cNvPr id="30722" name="Rectangle 2">
            <a:extLst>
              <a:ext uri="{FF2B5EF4-FFF2-40B4-BE49-F238E27FC236}">
                <a16:creationId xmlns:a16="http://schemas.microsoft.com/office/drawing/2014/main" id="{9664B631-B2C4-EB42-82E8-5D9D07F78BA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A6E00433-8449-9645-A831-8BE84BDB6A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7">
            <a:extLst>
              <a:ext uri="{FF2B5EF4-FFF2-40B4-BE49-F238E27FC236}">
                <a16:creationId xmlns:a16="http://schemas.microsoft.com/office/drawing/2014/main" id="{5D62B3F3-8419-8044-A85E-BE14B972965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DDFC18B0-1F85-C944-AC37-EA3F6D052133}" type="slidenum">
              <a:rPr lang="en-US" altLang="en-US" sz="1200"/>
              <a:pPr/>
              <a:t>6</a:t>
            </a:fld>
            <a:endParaRPr lang="en-US" altLang="en-US" sz="1200"/>
          </a:p>
        </p:txBody>
      </p:sp>
      <p:sp>
        <p:nvSpPr>
          <p:cNvPr id="32770" name="Rectangle 2">
            <a:extLst>
              <a:ext uri="{FF2B5EF4-FFF2-40B4-BE49-F238E27FC236}">
                <a16:creationId xmlns:a16="http://schemas.microsoft.com/office/drawing/2014/main" id="{EE3023D5-AFCC-A24F-AD82-5490585F6E5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7108EF06-D13A-E84D-A090-DF85CFB1F9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>
            <a:extLst>
              <a:ext uri="{FF2B5EF4-FFF2-40B4-BE49-F238E27FC236}">
                <a16:creationId xmlns:a16="http://schemas.microsoft.com/office/drawing/2014/main" id="{3A46F2D7-9624-D341-8B3E-193DE8CA542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3D37FAE3-FB3B-614F-9F8A-405938EBEFE3}" type="slidenum">
              <a:rPr lang="en-US" altLang="en-US" sz="1200"/>
              <a:pPr/>
              <a:t>7</a:t>
            </a:fld>
            <a:endParaRPr lang="en-US" altLang="en-US" sz="1200"/>
          </a:p>
        </p:txBody>
      </p:sp>
      <p:sp>
        <p:nvSpPr>
          <p:cNvPr id="26626" name="Rectangle 2">
            <a:extLst>
              <a:ext uri="{FF2B5EF4-FFF2-40B4-BE49-F238E27FC236}">
                <a16:creationId xmlns:a16="http://schemas.microsoft.com/office/drawing/2014/main" id="{F183EC13-8120-9144-A39D-A8F20801F80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008EE631-0E31-2942-BA11-BC8C0CB63E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7">
            <a:extLst>
              <a:ext uri="{FF2B5EF4-FFF2-40B4-BE49-F238E27FC236}">
                <a16:creationId xmlns:a16="http://schemas.microsoft.com/office/drawing/2014/main" id="{60F05D0C-127D-9347-8EAB-F3288EFDA2B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57FAE9A5-D49E-5445-BED2-A54128644BE6}" type="slidenum">
              <a:rPr lang="en-US" altLang="en-US" sz="1200"/>
              <a:pPr/>
              <a:t>8</a:t>
            </a:fld>
            <a:endParaRPr lang="en-US" altLang="en-US" sz="1200"/>
          </a:p>
        </p:txBody>
      </p:sp>
      <p:sp>
        <p:nvSpPr>
          <p:cNvPr id="28674" name="Rectangle 2">
            <a:extLst>
              <a:ext uri="{FF2B5EF4-FFF2-40B4-BE49-F238E27FC236}">
                <a16:creationId xmlns:a16="http://schemas.microsoft.com/office/drawing/2014/main" id="{4E91C43D-34BD-6840-BDBF-B5F04CA4F54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CC229B2E-E577-5B47-9861-221DB87663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7">
            <a:extLst>
              <a:ext uri="{FF2B5EF4-FFF2-40B4-BE49-F238E27FC236}">
                <a16:creationId xmlns:a16="http://schemas.microsoft.com/office/drawing/2014/main" id="{6A382B6E-D043-0E4F-8012-DAF0887323A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fld id="{5C6C2D65-B7E6-CA4E-B359-1644E8592728}" type="slidenum">
              <a:rPr lang="en-US" altLang="en-US" sz="1200"/>
              <a:pPr/>
              <a:t>9</a:t>
            </a:fld>
            <a:endParaRPr lang="en-US" altLang="en-US" sz="1200"/>
          </a:p>
        </p:txBody>
      </p:sp>
      <p:sp>
        <p:nvSpPr>
          <p:cNvPr id="34818" name="Rectangle 2">
            <a:extLst>
              <a:ext uri="{FF2B5EF4-FFF2-40B4-BE49-F238E27FC236}">
                <a16:creationId xmlns:a16="http://schemas.microsoft.com/office/drawing/2014/main" id="{99FAEF63-4D95-6E4D-8572-C62DDCE6523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ABF66E75-482B-4443-8C09-56F8C96215D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91415E7-B476-164E-9955-6F54A9C78D0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6125273-A192-E54A-9C07-C668C91BE9D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C836157-F55D-2E4C-99AF-8DFCB43E9CB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532418-7E4F-D643-8D61-F689E4E545A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186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7E78080-7A5D-C546-9029-F79D4B8DC6F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C9A6F51-76F3-984D-BA56-34DC7539F7F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387EBF3-8328-9F40-900F-568DDDFD58C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31B37C-C2EB-174B-ADBD-8410F38C68E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8227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900A3C7-A775-E142-8A9C-11CF99ACAEB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0620B2E-6E9D-EC46-9EEE-8C632F9BE86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9D66FDF-6A63-5649-A85D-7495777B10D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6CB8B8-57AD-3647-BCE6-6CD0A35EB7C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61515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4372DE3-8D5F-EA48-89D8-96E5EF5F06D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A79088F-70CF-9743-B99B-BDD6DCCCC8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C984188-B0FC-4240-A4B6-2E67C390A19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EBEED4-6892-3B4C-86BD-F7BE239DB1A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11897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A339F3E-5611-F346-AA9E-17B1F7B06FB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F752CA9-3658-6343-A4B4-93642E64B05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9292C8D-EFDC-FE4B-99DB-966CB8E8982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22EBEB-290D-6848-BCB6-4744F212126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476220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26F1141-3473-4543-B8BD-820A25F4802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1F3F978-C982-0B4F-8BD8-72C84F339F1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D7BC6FE-4975-0044-8E35-9FD5B480725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79B537-9DC3-4444-8038-1DF6151AD1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5382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C82A8AA-69AB-4640-855B-5C12D579A1C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FA9E2571-C0B4-7042-9A72-9047356D2B4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43C9B20-4534-4541-A404-95A537C1449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F0D0D0-62AB-4F45-ABB6-0ED1799BFC1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58015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F406D36-843E-114F-85E6-4EFA3A1BF0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6297E20-C11F-5A4B-B692-1A1CA63E728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7AF19C5-E18E-A34B-A4A4-C7D4DD46DEC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4149390-824C-BF4F-B508-DC82063EC7F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90850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B79FFFDD-0224-5F4A-B30B-81E91830115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44D9CA82-AE84-6A41-AAF6-A84FA789B6B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4FD7BB64-D522-A047-BD09-FE8BD77521C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3C25DC-429E-FF47-B5ED-778131E41CB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01627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90FE204-634E-644F-87E7-49E5085A5B1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AA1B325-D914-DE4A-A832-00867828E80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041E5F1-ADD9-4844-A131-4A733BF89C4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BCF500-918E-5848-AB4A-C5332DCAA7C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959074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472592-F3B5-F349-BA63-06D70DBCE61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D8028E9-2818-5F4E-A5E8-282F5BB0D39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456834E-D0B8-194B-B142-8879859A7F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36FD40-AA7D-FA4B-871F-ECCC9056C7D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69318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1043545B-D3C7-5049-8826-81D791837C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E0B4EAC2-575B-8941-8943-0A11F55778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C5D30A5-6B13-3E46-BB3B-3B5A8A1EC7A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3B34C8EA-9358-CA40-9055-121315A09EA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A64E8CB5-76F5-C240-9A20-E335CDAE0C1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89872D5-8341-6341-84E5-2921FA363A82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jpe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026">
            <a:extLst>
              <a:ext uri="{FF2B5EF4-FFF2-40B4-BE49-F238E27FC236}">
                <a16:creationId xmlns:a16="http://schemas.microsoft.com/office/drawing/2014/main" id="{BC9FA7AF-FEEF-8446-8EDC-FF81C64EA8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3800" y="304800"/>
            <a:ext cx="3962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FF0000"/>
                </a:solidFill>
              </a:rPr>
              <a:t>Prepare your scantron:</a:t>
            </a:r>
            <a:endParaRPr lang="en-US" altLang="en-US" sz="4400" b="1">
              <a:solidFill>
                <a:schemeClr val="tx2"/>
              </a:solidFill>
            </a:endParaRPr>
          </a:p>
        </p:txBody>
      </p:sp>
      <p:sp>
        <p:nvSpPr>
          <p:cNvPr id="15362" name="Text Box 1027">
            <a:extLst>
              <a:ext uri="{FF2B5EF4-FFF2-40B4-BE49-F238E27FC236}">
                <a16:creationId xmlns:a16="http://schemas.microsoft.com/office/drawing/2014/main" id="{768DA87F-2EBF-064A-86BC-B35007CB9B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806450"/>
            <a:ext cx="510540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000">
                <a:solidFill>
                  <a:schemeClr val="accent2"/>
                </a:solidFill>
              </a:rPr>
              <a:t> Fill in your name and fill the bubbles under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chemeClr val="accent2"/>
                </a:solidFill>
              </a:rPr>
              <a:t>       your name.</a:t>
            </a:r>
          </a:p>
          <a:p>
            <a:pPr>
              <a:spcBef>
                <a:spcPct val="0"/>
              </a:spcBef>
            </a:pPr>
            <a:r>
              <a:rPr lang="en-US" altLang="en-US" sz="2000">
                <a:solidFill>
                  <a:schemeClr val="accent2"/>
                </a:solidFill>
              </a:rPr>
              <a:t> LAST NAME FIRST, First name second</a:t>
            </a:r>
          </a:p>
          <a:p>
            <a:pPr>
              <a:spcBef>
                <a:spcPct val="0"/>
              </a:spcBef>
            </a:pPr>
            <a:r>
              <a:rPr lang="en-US" altLang="en-US" sz="2000">
                <a:solidFill>
                  <a:schemeClr val="accent2"/>
                </a:solidFill>
              </a:rPr>
              <a:t> Put </a:t>
            </a:r>
            <a:r>
              <a:rPr lang="en-US" altLang="en-US" sz="2000">
                <a:solidFill>
                  <a:srgbClr val="FF3300"/>
                </a:solidFill>
              </a:rPr>
              <a:t>your</a:t>
            </a:r>
            <a:r>
              <a:rPr lang="en-US" altLang="en-US" sz="2000">
                <a:solidFill>
                  <a:schemeClr val="accent2"/>
                </a:solidFill>
              </a:rPr>
              <a:t> 4-digit code instead of </a:t>
            </a:r>
            <a:r>
              <a:rPr lang="ja-JP" altLang="en-US" sz="1600">
                <a:solidFill>
                  <a:schemeClr val="accent2"/>
                </a:solidFill>
                <a:latin typeface="Arial" panose="020B0604020202020204" pitchFamily="34" charset="0"/>
              </a:rPr>
              <a:t>“</a:t>
            </a:r>
            <a:r>
              <a:rPr lang="en-US" altLang="ja-JP" sz="1600">
                <a:solidFill>
                  <a:schemeClr val="accent2"/>
                </a:solidFill>
              </a:rPr>
              <a:t>IDENTIFICATION NUMBER</a:t>
            </a:r>
            <a:r>
              <a:rPr lang="ja-JP" altLang="en-US" sz="1600">
                <a:solidFill>
                  <a:schemeClr val="accent2"/>
                </a:solidFill>
                <a:latin typeface="Arial" panose="020B0604020202020204" pitchFamily="34" charset="0"/>
              </a:rPr>
              <a:t>”</a:t>
            </a:r>
            <a:r>
              <a:rPr lang="en-US" altLang="ja-JP" sz="1600">
                <a:solidFill>
                  <a:schemeClr val="accent2"/>
                </a:solidFill>
              </a:rPr>
              <a:t>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600">
                <a:solidFill>
                  <a:schemeClr val="accent2"/>
                </a:solidFill>
              </a:rPr>
              <a:t>  ---  </a:t>
            </a:r>
            <a:r>
              <a:rPr lang="en-US" altLang="en-US" sz="1600" i="1">
                <a:solidFill>
                  <a:schemeClr val="accent2"/>
                </a:solidFill>
              </a:rPr>
              <a:t>(The last 4 digits of your OleMiss ID.)</a:t>
            </a:r>
            <a:endParaRPr lang="en-US" altLang="en-US" sz="2400" i="1"/>
          </a:p>
        </p:txBody>
      </p:sp>
      <p:sp>
        <p:nvSpPr>
          <p:cNvPr id="15363" name="Rectangle 1028">
            <a:extLst>
              <a:ext uri="{FF2B5EF4-FFF2-40B4-BE49-F238E27FC236}">
                <a16:creationId xmlns:a16="http://schemas.microsoft.com/office/drawing/2014/main" id="{B8939ECB-1928-9548-A60B-0085CEDB19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3886200"/>
            <a:ext cx="27432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dirty="0">
                <a:solidFill>
                  <a:srgbClr val="FF0000"/>
                </a:solidFill>
              </a:rPr>
              <a:t>Question # 1: </a:t>
            </a:r>
            <a:r>
              <a:rPr lang="en-US" altLang="en-US" sz="2000" dirty="0"/>
              <a:t>answer </a:t>
            </a:r>
            <a:r>
              <a:rPr lang="en-US" altLang="en-US" sz="2000" b="1" dirty="0">
                <a:solidFill>
                  <a:schemeClr val="accent2"/>
                </a:solidFill>
              </a:rPr>
              <a:t>A</a:t>
            </a:r>
            <a:r>
              <a:rPr lang="en-US" altLang="en-US" sz="2000" dirty="0">
                <a:solidFill>
                  <a:srgbClr val="FF0000"/>
                </a:solidFill>
              </a:rPr>
              <a:t>       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dirty="0">
                <a:solidFill>
                  <a:srgbClr val="FF0000"/>
                </a:solidFill>
              </a:rPr>
              <a:t>Question # 2: </a:t>
            </a:r>
            <a:r>
              <a:rPr lang="en-US" altLang="en-US" sz="2000" dirty="0"/>
              <a:t>answer </a:t>
            </a:r>
            <a:r>
              <a:rPr lang="en-US" altLang="en-US" sz="2000" b="1" dirty="0">
                <a:solidFill>
                  <a:schemeClr val="accent2"/>
                </a:solidFill>
              </a:rPr>
              <a:t>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dirty="0">
                <a:solidFill>
                  <a:srgbClr val="FF0000"/>
                </a:solidFill>
              </a:rPr>
              <a:t>Question # 3: </a:t>
            </a:r>
            <a:r>
              <a:rPr lang="en-US" altLang="en-US" sz="2000" dirty="0"/>
              <a:t>answer </a:t>
            </a:r>
            <a:r>
              <a:rPr lang="en-US" altLang="en-US" sz="2000" b="1" dirty="0">
                <a:solidFill>
                  <a:schemeClr val="accent2"/>
                </a:solidFill>
              </a:rPr>
              <a:t>B</a:t>
            </a:r>
          </a:p>
        </p:txBody>
      </p:sp>
      <p:sp>
        <p:nvSpPr>
          <p:cNvPr id="110597" name="Rectangle 1029">
            <a:extLst>
              <a:ext uri="{FF2B5EF4-FFF2-40B4-BE49-F238E27FC236}">
                <a16:creationId xmlns:a16="http://schemas.microsoft.com/office/drawing/2014/main" id="{38ED574B-34C2-0140-AE6B-E825F158C2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505200" y="4267200"/>
            <a:ext cx="1219200" cy="304800"/>
          </a:xfrm>
        </p:spPr>
        <p:txBody>
          <a:bodyPr/>
          <a:lstStyle/>
          <a:p>
            <a:r>
              <a:rPr lang="en-US" altLang="en-US" sz="2800" b="1">
                <a:solidFill>
                  <a:srgbClr val="FF0000"/>
                </a:solidFill>
              </a:rPr>
              <a:t>Setup:</a:t>
            </a:r>
          </a:p>
        </p:txBody>
      </p:sp>
      <p:sp>
        <p:nvSpPr>
          <p:cNvPr id="110599" name="Text Box 1031">
            <a:extLst>
              <a:ext uri="{FF2B5EF4-FFF2-40B4-BE49-F238E27FC236}">
                <a16:creationId xmlns:a16="http://schemas.microsoft.com/office/drawing/2014/main" id="{0B184107-C386-B448-9902-1BA5C0CE76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6119119"/>
            <a:ext cx="607695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i="1" u="sng" dirty="0"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0"/>
              </a:rPr>
              <a:t>Please take a moment to mute your cell phone!</a:t>
            </a:r>
            <a:endParaRPr lang="en-US" dirty="0">
              <a:ea typeface="ＭＳ Ｐゴシック" charset="0"/>
            </a:endParaRPr>
          </a:p>
        </p:txBody>
      </p:sp>
      <p:pic>
        <p:nvPicPr>
          <p:cNvPr id="15366" name="Picture 1032">
            <a:extLst>
              <a:ext uri="{FF2B5EF4-FFF2-40B4-BE49-F238E27FC236}">
                <a16:creationId xmlns:a16="http://schemas.microsoft.com/office/drawing/2014/main" id="{1916D5F0-79B7-894E-B402-2274F61E21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1524000"/>
            <a:ext cx="86995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7" name="Text Box 1033">
            <a:extLst>
              <a:ext uri="{FF2B5EF4-FFF2-40B4-BE49-F238E27FC236}">
                <a16:creationId xmlns:a16="http://schemas.microsoft.com/office/drawing/2014/main" id="{0442931B-E898-0749-B40F-C7CED0A7BA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56513" y="381000"/>
            <a:ext cx="1487487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/>
              <a:t>Use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/>
              <a:t>a pencil,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/>
              <a:t>not a pen!</a:t>
            </a:r>
          </a:p>
        </p:txBody>
      </p:sp>
      <p:pic>
        <p:nvPicPr>
          <p:cNvPr id="15368" name="Picture 1034" descr="Scantron2b">
            <a:extLst>
              <a:ext uri="{FF2B5EF4-FFF2-40B4-BE49-F238E27FC236}">
                <a16:creationId xmlns:a16="http://schemas.microsoft.com/office/drawing/2014/main" id="{A78BC932-3427-8249-85D3-E21B9D377E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4725" y="2841625"/>
            <a:ext cx="1819275" cy="401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9" name="Line 1038">
            <a:extLst>
              <a:ext uri="{FF2B5EF4-FFF2-40B4-BE49-F238E27FC236}">
                <a16:creationId xmlns:a16="http://schemas.microsoft.com/office/drawing/2014/main" id="{6A5D2584-B0FE-B54F-94E0-D349E408AA3B}"/>
              </a:ext>
            </a:extLst>
          </p:cNvPr>
          <p:cNvSpPr>
            <a:spLocks noChangeShapeType="1"/>
          </p:cNvSpPr>
          <p:nvPr/>
        </p:nvSpPr>
        <p:spPr bwMode="auto">
          <a:xfrm>
            <a:off x="7239000" y="4114800"/>
            <a:ext cx="381000" cy="762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0" name="Line 1039">
            <a:extLst>
              <a:ext uri="{FF2B5EF4-FFF2-40B4-BE49-F238E27FC236}">
                <a16:creationId xmlns:a16="http://schemas.microsoft.com/office/drawing/2014/main" id="{0515E687-7755-9940-9696-0B77FBB88365}"/>
              </a:ext>
            </a:extLst>
          </p:cNvPr>
          <p:cNvSpPr>
            <a:spLocks noChangeShapeType="1"/>
          </p:cNvSpPr>
          <p:nvPr/>
        </p:nvSpPr>
        <p:spPr bwMode="auto">
          <a:xfrm>
            <a:off x="7239000" y="4419600"/>
            <a:ext cx="3048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1" name="Rectangle 1040">
            <a:extLst>
              <a:ext uri="{FF2B5EF4-FFF2-40B4-BE49-F238E27FC236}">
                <a16:creationId xmlns:a16="http://schemas.microsoft.com/office/drawing/2014/main" id="{A00D181F-420B-4140-9274-89AB5EB3DD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6200" y="4572000"/>
            <a:ext cx="228600" cy="1524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2400">
              <a:solidFill>
                <a:schemeClr val="bg1"/>
              </a:solidFill>
            </a:endParaRPr>
          </a:p>
        </p:txBody>
      </p:sp>
      <p:sp>
        <p:nvSpPr>
          <p:cNvPr id="15372" name="Line 1041">
            <a:extLst>
              <a:ext uri="{FF2B5EF4-FFF2-40B4-BE49-F238E27FC236}">
                <a16:creationId xmlns:a16="http://schemas.microsoft.com/office/drawing/2014/main" id="{268440FB-C9ED-474D-B843-0D0A017DAB4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239000" y="4572000"/>
            <a:ext cx="609600" cy="1524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5373" name="Picture 1" descr="Scantron3.png">
            <a:extLst>
              <a:ext uri="{FF2B5EF4-FFF2-40B4-BE49-F238E27FC236}">
                <a16:creationId xmlns:a16="http://schemas.microsoft.com/office/drawing/2014/main" id="{818EDBAD-7C28-1A4A-9378-776FC23AFE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0"/>
            <a:ext cx="2387600" cy="425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74" name="Line 1036">
            <a:extLst>
              <a:ext uri="{FF2B5EF4-FFF2-40B4-BE49-F238E27FC236}">
                <a16:creationId xmlns:a16="http://schemas.microsoft.com/office/drawing/2014/main" id="{30F9B2BD-11FC-3F4D-BBB3-16676E448BD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14400" y="1905000"/>
            <a:ext cx="1828800" cy="17526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5" name="Line 1037">
            <a:extLst>
              <a:ext uri="{FF2B5EF4-FFF2-40B4-BE49-F238E27FC236}">
                <a16:creationId xmlns:a16="http://schemas.microsoft.com/office/drawing/2014/main" id="{F17347E1-4A43-4F47-9985-43FBE6A021C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85800" y="990600"/>
            <a:ext cx="2057400" cy="1524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76" name="TextBox 1">
            <a:extLst>
              <a:ext uri="{FF2B5EF4-FFF2-40B4-BE49-F238E27FC236}">
                <a16:creationId xmlns:a16="http://schemas.microsoft.com/office/drawing/2014/main" id="{61912578-328B-3346-BDD1-718C53F41E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49044" y="2767013"/>
            <a:ext cx="3849132" cy="830997"/>
          </a:xfrm>
          <a:prstGeom prst="rect">
            <a:avLst/>
          </a:prstGeom>
          <a:solidFill>
            <a:srgbClr val="FFFF00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dirty="0"/>
              <a:t>Don’t forget:  you’ll need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dirty="0"/>
              <a:t>a new scantron for next class!</a:t>
            </a:r>
          </a:p>
        </p:txBody>
      </p:sp>
      <p:sp>
        <p:nvSpPr>
          <p:cNvPr id="15377" name="Text Box 1042">
            <a:extLst>
              <a:ext uri="{FF2B5EF4-FFF2-40B4-BE49-F238E27FC236}">
                <a16:creationId xmlns:a16="http://schemas.microsoft.com/office/drawing/2014/main" id="{B04EC775-92A3-D345-A539-B097080E25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4200" y="4976813"/>
            <a:ext cx="4984750" cy="1077218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00CC00"/>
                </a:solidFill>
              </a:rPr>
              <a:t>Reading assignment</a:t>
            </a:r>
            <a:endParaRPr lang="en-US" altLang="en-US" sz="2400" b="1" dirty="0"/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 b="1" i="1" dirty="0"/>
              <a:t>Chapter 1</a:t>
            </a:r>
            <a:r>
              <a:rPr lang="en-US" altLang="en-US" sz="2000" i="1" dirty="0"/>
              <a:t>, The Universe,</a:t>
            </a:r>
            <a:r>
              <a:rPr lang="en-US" altLang="en-US" sz="2000" dirty="0"/>
              <a:t> </a:t>
            </a:r>
            <a:r>
              <a:rPr lang="en-US" altLang="en-US" sz="2000" b="1" dirty="0"/>
              <a:t>pp. 1 – 23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 i="1" dirty="0"/>
              <a:t>(skip the math)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0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597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Text Box 2">
            <a:extLst>
              <a:ext uri="{FF2B5EF4-FFF2-40B4-BE49-F238E27FC236}">
                <a16:creationId xmlns:a16="http://schemas.microsoft.com/office/drawing/2014/main" id="{64DA5D15-E4F1-DF4D-9B35-A6EF02627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0"/>
            <a:ext cx="1600200" cy="2678113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7200" b="1">
                <a:solidFill>
                  <a:srgbClr val="FF0000"/>
                </a:solidFill>
              </a:rPr>
              <a:t> </a:t>
            </a:r>
            <a:endParaRPr lang="en-US" altLang="en-US" sz="6000" b="1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 b="1">
                <a:solidFill>
                  <a:srgbClr val="FF0000"/>
                </a:solidFill>
              </a:rPr>
              <a:t>sec</a:t>
            </a:r>
            <a:r>
              <a:rPr lang="en-US" altLang="en-US" sz="9600" b="1">
                <a:solidFill>
                  <a:srgbClr val="FF0000"/>
                </a:solidFill>
              </a:rPr>
              <a:t>   </a:t>
            </a:r>
          </a:p>
        </p:txBody>
      </p:sp>
      <p:sp>
        <p:nvSpPr>
          <p:cNvPr id="187395" name="Text Box 3">
            <a:extLst>
              <a:ext uri="{FF2B5EF4-FFF2-40B4-BE49-F238E27FC236}">
                <a16:creationId xmlns:a16="http://schemas.microsoft.com/office/drawing/2014/main" id="{52DDF0C4-0E70-734D-9216-9300D19A3C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41988" name="Rectangle 4">
            <a:extLst>
              <a:ext uri="{FF2B5EF4-FFF2-40B4-BE49-F238E27FC236}">
                <a16:creationId xmlns:a16="http://schemas.microsoft.com/office/drawing/2014/main" id="{B2E1FCA8-9B75-FB4E-8E57-78143EBACA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76200"/>
            <a:ext cx="4876800" cy="914400"/>
          </a:xfrm>
        </p:spPr>
        <p:txBody>
          <a:bodyPr/>
          <a:lstStyle/>
          <a:p>
            <a:r>
              <a:rPr lang="en-US" altLang="en-US" sz="6000" b="1" dirty="0">
                <a:solidFill>
                  <a:srgbClr val="FF0000"/>
                </a:solidFill>
              </a:rPr>
              <a:t>Question 7</a:t>
            </a:r>
          </a:p>
        </p:txBody>
      </p:sp>
      <p:sp>
        <p:nvSpPr>
          <p:cNvPr id="187397" name="Text Box 5">
            <a:extLst>
              <a:ext uri="{FF2B5EF4-FFF2-40B4-BE49-F238E27FC236}">
                <a16:creationId xmlns:a16="http://schemas.microsoft.com/office/drawing/2014/main" id="{57B34BC8-96EE-D44C-89B2-E8BE238C36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29</a:t>
            </a:r>
          </a:p>
        </p:txBody>
      </p:sp>
      <p:sp>
        <p:nvSpPr>
          <p:cNvPr id="187398" name="Text Box 6">
            <a:extLst>
              <a:ext uri="{FF2B5EF4-FFF2-40B4-BE49-F238E27FC236}">
                <a16:creationId xmlns:a16="http://schemas.microsoft.com/office/drawing/2014/main" id="{1D36250E-D669-9043-AC5F-6EA29F9132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2057400"/>
            <a:ext cx="6858000" cy="3662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371600" indent="-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828800" indent="-4572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286000" indent="-4572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7432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32004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6576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41148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accent2"/>
                </a:solidFill>
              </a:rPr>
              <a:t>Where do stars and planets get their light from?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 b="1" dirty="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A</a:t>
            </a:r>
            <a:r>
              <a:rPr lang="en-US" altLang="en-US" sz="2400" b="1" dirty="0"/>
              <a:t> all from the Sun</a:t>
            </a:r>
            <a:endParaRPr lang="en-US" altLang="en-US" sz="2400" b="1" dirty="0">
              <a:solidFill>
                <a:schemeClr val="accent2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B</a:t>
            </a:r>
            <a:r>
              <a:rPr lang="en-US" altLang="en-US" sz="2400" dirty="0"/>
              <a:t> </a:t>
            </a:r>
            <a:r>
              <a:rPr lang="en-US" altLang="en-US" sz="2400" b="1" dirty="0"/>
              <a:t>stars: from the Galaxy,  planets: from the Sun</a:t>
            </a:r>
            <a:endParaRPr lang="en-US" altLang="en-US" sz="2400" b="1" dirty="0">
              <a:solidFill>
                <a:schemeClr val="accent2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C</a:t>
            </a:r>
            <a:r>
              <a:rPr lang="en-US" altLang="en-US" sz="2400" dirty="0"/>
              <a:t> </a:t>
            </a:r>
            <a:r>
              <a:rPr lang="en-US" altLang="en-US" sz="2400" b="1" dirty="0"/>
              <a:t>all glow on their own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D</a:t>
            </a:r>
            <a:r>
              <a:rPr lang="en-US" altLang="en-US" sz="2400" b="1" dirty="0"/>
              <a:t> all from the Galaxy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E</a:t>
            </a:r>
            <a:r>
              <a:rPr lang="en-US" altLang="en-US" sz="2400" b="1" dirty="0"/>
              <a:t> </a:t>
            </a:r>
            <a:r>
              <a:rPr lang="en-US" altLang="en-US" sz="2400" b="1" dirty="0">
                <a:solidFill>
                  <a:srgbClr val="FF0000"/>
                </a:solidFill>
              </a:rPr>
              <a:t>none of these answers are correct: stars glow on their own, planets get their light from the Sun</a:t>
            </a:r>
          </a:p>
        </p:txBody>
      </p:sp>
      <p:sp>
        <p:nvSpPr>
          <p:cNvPr id="187399" name="Text Box 7">
            <a:extLst>
              <a:ext uri="{FF2B5EF4-FFF2-40B4-BE49-F238E27FC236}">
                <a16:creationId xmlns:a16="http://schemas.microsoft.com/office/drawing/2014/main" id="{BC39DF63-8AFE-3C45-AFD5-DA6AC8BA4E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28</a:t>
            </a:r>
          </a:p>
        </p:txBody>
      </p:sp>
      <p:sp>
        <p:nvSpPr>
          <p:cNvPr id="187400" name="Text Box 8">
            <a:extLst>
              <a:ext uri="{FF2B5EF4-FFF2-40B4-BE49-F238E27FC236}">
                <a16:creationId xmlns:a16="http://schemas.microsoft.com/office/drawing/2014/main" id="{6F0B382C-D7D3-F342-9A2D-4AA7FBD00D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27</a:t>
            </a:r>
          </a:p>
        </p:txBody>
      </p:sp>
      <p:sp>
        <p:nvSpPr>
          <p:cNvPr id="187401" name="Text Box 9">
            <a:extLst>
              <a:ext uri="{FF2B5EF4-FFF2-40B4-BE49-F238E27FC236}">
                <a16:creationId xmlns:a16="http://schemas.microsoft.com/office/drawing/2014/main" id="{8D55BE66-5EF8-984C-B44E-89782263BE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26</a:t>
            </a:r>
          </a:p>
        </p:txBody>
      </p:sp>
      <p:sp>
        <p:nvSpPr>
          <p:cNvPr id="187402" name="Text Box 10">
            <a:extLst>
              <a:ext uri="{FF2B5EF4-FFF2-40B4-BE49-F238E27FC236}">
                <a16:creationId xmlns:a16="http://schemas.microsoft.com/office/drawing/2014/main" id="{A3AB7A1E-9DB9-6641-800F-84E3AF6032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25</a:t>
            </a:r>
          </a:p>
        </p:txBody>
      </p:sp>
      <p:sp>
        <p:nvSpPr>
          <p:cNvPr id="187403" name="Text Box 11">
            <a:extLst>
              <a:ext uri="{FF2B5EF4-FFF2-40B4-BE49-F238E27FC236}">
                <a16:creationId xmlns:a16="http://schemas.microsoft.com/office/drawing/2014/main" id="{E757C86A-4703-6A43-810A-C1FEC0CC39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24</a:t>
            </a:r>
          </a:p>
        </p:txBody>
      </p:sp>
      <p:sp>
        <p:nvSpPr>
          <p:cNvPr id="187404" name="Text Box 12">
            <a:extLst>
              <a:ext uri="{FF2B5EF4-FFF2-40B4-BE49-F238E27FC236}">
                <a16:creationId xmlns:a16="http://schemas.microsoft.com/office/drawing/2014/main" id="{25D6478B-717D-EB42-96AF-FC5D3880C8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23</a:t>
            </a:r>
          </a:p>
        </p:txBody>
      </p:sp>
      <p:sp>
        <p:nvSpPr>
          <p:cNvPr id="187405" name="Text Box 13">
            <a:extLst>
              <a:ext uri="{FF2B5EF4-FFF2-40B4-BE49-F238E27FC236}">
                <a16:creationId xmlns:a16="http://schemas.microsoft.com/office/drawing/2014/main" id="{F3DFB28E-45C0-C247-A3C0-9F0174B747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22</a:t>
            </a:r>
          </a:p>
        </p:txBody>
      </p:sp>
      <p:sp>
        <p:nvSpPr>
          <p:cNvPr id="187406" name="Text Box 14">
            <a:extLst>
              <a:ext uri="{FF2B5EF4-FFF2-40B4-BE49-F238E27FC236}">
                <a16:creationId xmlns:a16="http://schemas.microsoft.com/office/drawing/2014/main" id="{5A26C2A3-10D5-EB49-852F-1AFB10F79F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21</a:t>
            </a:r>
          </a:p>
        </p:txBody>
      </p:sp>
      <p:sp>
        <p:nvSpPr>
          <p:cNvPr id="187407" name="Text Box 15">
            <a:extLst>
              <a:ext uri="{FF2B5EF4-FFF2-40B4-BE49-F238E27FC236}">
                <a16:creationId xmlns:a16="http://schemas.microsoft.com/office/drawing/2014/main" id="{AE676D64-6224-7B4F-91C1-1DE16B4669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20</a:t>
            </a:r>
          </a:p>
        </p:txBody>
      </p:sp>
      <p:sp>
        <p:nvSpPr>
          <p:cNvPr id="187408" name="Text Box 16">
            <a:extLst>
              <a:ext uri="{FF2B5EF4-FFF2-40B4-BE49-F238E27FC236}">
                <a16:creationId xmlns:a16="http://schemas.microsoft.com/office/drawing/2014/main" id="{3281B6A1-57FA-294B-B15A-3955359127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34925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19</a:t>
            </a:r>
          </a:p>
        </p:txBody>
      </p:sp>
      <p:sp>
        <p:nvSpPr>
          <p:cNvPr id="187409" name="Text Box 17">
            <a:extLst>
              <a:ext uri="{FF2B5EF4-FFF2-40B4-BE49-F238E27FC236}">
                <a16:creationId xmlns:a16="http://schemas.microsoft.com/office/drawing/2014/main" id="{64A0F004-8DF1-7441-B71B-3D675BE16E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18</a:t>
            </a:r>
          </a:p>
        </p:txBody>
      </p:sp>
      <p:sp>
        <p:nvSpPr>
          <p:cNvPr id="187410" name="Text Box 18">
            <a:extLst>
              <a:ext uri="{FF2B5EF4-FFF2-40B4-BE49-F238E27FC236}">
                <a16:creationId xmlns:a16="http://schemas.microsoft.com/office/drawing/2014/main" id="{38FD7FA8-EEE9-314F-8616-BA5B69836C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17</a:t>
            </a:r>
          </a:p>
        </p:txBody>
      </p:sp>
      <p:sp>
        <p:nvSpPr>
          <p:cNvPr id="187411" name="Text Box 19">
            <a:extLst>
              <a:ext uri="{FF2B5EF4-FFF2-40B4-BE49-F238E27FC236}">
                <a16:creationId xmlns:a16="http://schemas.microsoft.com/office/drawing/2014/main" id="{775680B7-860A-3649-8122-4F44D242BD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187412" name="Text Box 20">
            <a:extLst>
              <a:ext uri="{FF2B5EF4-FFF2-40B4-BE49-F238E27FC236}">
                <a16:creationId xmlns:a16="http://schemas.microsoft.com/office/drawing/2014/main" id="{F193450D-3E3C-9346-B26A-2B6E6C570A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187413" name="Text Box 21">
            <a:extLst>
              <a:ext uri="{FF2B5EF4-FFF2-40B4-BE49-F238E27FC236}">
                <a16:creationId xmlns:a16="http://schemas.microsoft.com/office/drawing/2014/main" id="{9C0527B7-14CB-6141-8999-5F2D381BF4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187414" name="Text Box 22">
            <a:extLst>
              <a:ext uri="{FF2B5EF4-FFF2-40B4-BE49-F238E27FC236}">
                <a16:creationId xmlns:a16="http://schemas.microsoft.com/office/drawing/2014/main" id="{78961CD0-928C-BE4E-B2E5-83A5ABC2D3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187415" name="Text Box 23">
            <a:extLst>
              <a:ext uri="{FF2B5EF4-FFF2-40B4-BE49-F238E27FC236}">
                <a16:creationId xmlns:a16="http://schemas.microsoft.com/office/drawing/2014/main" id="{C7025B66-7558-2943-8432-BA2C288478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187416" name="Text Box 24">
            <a:extLst>
              <a:ext uri="{FF2B5EF4-FFF2-40B4-BE49-F238E27FC236}">
                <a16:creationId xmlns:a16="http://schemas.microsoft.com/office/drawing/2014/main" id="{FE3B9C16-E3D7-0D4B-A7B5-1BD251379B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187417" name="Text Box 25">
            <a:extLst>
              <a:ext uri="{FF2B5EF4-FFF2-40B4-BE49-F238E27FC236}">
                <a16:creationId xmlns:a16="http://schemas.microsoft.com/office/drawing/2014/main" id="{54D37808-E501-9C48-AF53-A4846AD13E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187418" name="Text Box 26">
            <a:extLst>
              <a:ext uri="{FF2B5EF4-FFF2-40B4-BE49-F238E27FC236}">
                <a16:creationId xmlns:a16="http://schemas.microsoft.com/office/drawing/2014/main" id="{A8B2ECE4-2BD5-F645-90FA-79A5B460DB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47800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9</a:t>
            </a:r>
          </a:p>
        </p:txBody>
      </p:sp>
      <p:sp>
        <p:nvSpPr>
          <p:cNvPr id="187419" name="Text Box 27">
            <a:extLst>
              <a:ext uri="{FF2B5EF4-FFF2-40B4-BE49-F238E27FC236}">
                <a16:creationId xmlns:a16="http://schemas.microsoft.com/office/drawing/2014/main" id="{3F1E3270-6062-D74F-9E0E-EA4FFA6506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8 </a:t>
            </a:r>
          </a:p>
        </p:txBody>
      </p:sp>
      <p:sp>
        <p:nvSpPr>
          <p:cNvPr id="187420" name="Text Box 28">
            <a:extLst>
              <a:ext uri="{FF2B5EF4-FFF2-40B4-BE49-F238E27FC236}">
                <a16:creationId xmlns:a16="http://schemas.microsoft.com/office/drawing/2014/main" id="{720758AC-5914-C046-BC24-31316A5F23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7 </a:t>
            </a:r>
          </a:p>
        </p:txBody>
      </p:sp>
      <p:sp>
        <p:nvSpPr>
          <p:cNvPr id="187421" name="Text Box 29">
            <a:extLst>
              <a:ext uri="{FF2B5EF4-FFF2-40B4-BE49-F238E27FC236}">
                <a16:creationId xmlns:a16="http://schemas.microsoft.com/office/drawing/2014/main" id="{457AE480-B68D-B348-9C40-BCEC9ABFB9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6 </a:t>
            </a:r>
          </a:p>
        </p:txBody>
      </p:sp>
      <p:sp>
        <p:nvSpPr>
          <p:cNvPr id="187422" name="Text Box 30">
            <a:extLst>
              <a:ext uri="{FF2B5EF4-FFF2-40B4-BE49-F238E27FC236}">
                <a16:creationId xmlns:a16="http://schemas.microsoft.com/office/drawing/2014/main" id="{3B752A2B-AC26-6B4D-AA87-5917ADC1D7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5 </a:t>
            </a:r>
          </a:p>
        </p:txBody>
      </p:sp>
      <p:sp>
        <p:nvSpPr>
          <p:cNvPr id="187423" name="Text Box 31">
            <a:extLst>
              <a:ext uri="{FF2B5EF4-FFF2-40B4-BE49-F238E27FC236}">
                <a16:creationId xmlns:a16="http://schemas.microsoft.com/office/drawing/2014/main" id="{6CDBBB80-A04A-294A-870F-73B83857B4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4 </a:t>
            </a:r>
          </a:p>
        </p:txBody>
      </p:sp>
      <p:sp>
        <p:nvSpPr>
          <p:cNvPr id="187424" name="Text Box 32">
            <a:extLst>
              <a:ext uri="{FF2B5EF4-FFF2-40B4-BE49-F238E27FC236}">
                <a16:creationId xmlns:a16="http://schemas.microsoft.com/office/drawing/2014/main" id="{969680FD-9981-E34C-8017-7FC98DE8F4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3 </a:t>
            </a:r>
          </a:p>
        </p:txBody>
      </p:sp>
      <p:sp>
        <p:nvSpPr>
          <p:cNvPr id="187425" name="Text Box 33">
            <a:extLst>
              <a:ext uri="{FF2B5EF4-FFF2-40B4-BE49-F238E27FC236}">
                <a16:creationId xmlns:a16="http://schemas.microsoft.com/office/drawing/2014/main" id="{4179764C-B778-6D46-BB65-5CF63FAD68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2 </a:t>
            </a:r>
          </a:p>
        </p:txBody>
      </p:sp>
      <p:sp>
        <p:nvSpPr>
          <p:cNvPr id="187426" name="Text Box 34">
            <a:extLst>
              <a:ext uri="{FF2B5EF4-FFF2-40B4-BE49-F238E27FC236}">
                <a16:creationId xmlns:a16="http://schemas.microsoft.com/office/drawing/2014/main" id="{46D28FCB-D22D-2F48-B598-BB4C80FD71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1 </a:t>
            </a:r>
          </a:p>
        </p:txBody>
      </p:sp>
      <p:sp>
        <p:nvSpPr>
          <p:cNvPr id="187427" name="Text Box 35">
            <a:extLst>
              <a:ext uri="{FF2B5EF4-FFF2-40B4-BE49-F238E27FC236}">
                <a16:creationId xmlns:a16="http://schemas.microsoft.com/office/drawing/2014/main" id="{9DC9FDF6-B6AB-6C49-ACD3-12243264D2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0 </a:t>
            </a:r>
          </a:p>
        </p:txBody>
      </p:sp>
    </p:spTree>
    <p:extLst>
      <p:ext uri="{BB962C8B-B14F-4D97-AF65-F5344CB8AC3E}">
        <p14:creationId xmlns:p14="http://schemas.microsoft.com/office/powerpoint/2010/main" val="909616069"/>
      </p:ext>
    </p:extLst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9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03" presetID="17" presetClass="exit" presetSubtype="1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1873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873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7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7394" grpId="0" animBg="1"/>
      <p:bldP spid="187395" grpId="0" animBg="1"/>
      <p:bldP spid="187397" grpId="0" animBg="1"/>
      <p:bldP spid="187398" grpId="0"/>
      <p:bldP spid="187398" grpId="1"/>
      <p:bldP spid="187399" grpId="0" animBg="1"/>
      <p:bldP spid="187400" grpId="0" animBg="1"/>
      <p:bldP spid="187401" grpId="0" animBg="1"/>
      <p:bldP spid="187402" grpId="0" animBg="1"/>
      <p:bldP spid="187403" grpId="0" animBg="1"/>
      <p:bldP spid="187404" grpId="0" animBg="1"/>
      <p:bldP spid="187405" grpId="0" animBg="1"/>
      <p:bldP spid="187406" grpId="0" animBg="1"/>
      <p:bldP spid="187407" grpId="0" animBg="1"/>
      <p:bldP spid="187408" grpId="0" animBg="1"/>
      <p:bldP spid="187409" grpId="0" animBg="1"/>
      <p:bldP spid="187410" grpId="0" animBg="1"/>
      <p:bldP spid="187411" grpId="0" animBg="1"/>
      <p:bldP spid="187412" grpId="0" animBg="1"/>
      <p:bldP spid="187413" grpId="0" animBg="1"/>
      <p:bldP spid="187414" grpId="0" animBg="1"/>
      <p:bldP spid="187415" grpId="0" animBg="1"/>
      <p:bldP spid="187416" grpId="0" animBg="1"/>
      <p:bldP spid="187417" grpId="0" animBg="1"/>
      <p:bldP spid="187418" grpId="0" animBg="1"/>
      <p:bldP spid="187419" grpId="0" animBg="1"/>
      <p:bldP spid="187420" grpId="0" animBg="1"/>
      <p:bldP spid="187421" grpId="0" animBg="1"/>
      <p:bldP spid="187422" grpId="0" animBg="1"/>
      <p:bldP spid="187423" grpId="0" animBg="1"/>
      <p:bldP spid="187424" grpId="0" animBg="1"/>
      <p:bldP spid="187425" grpId="0" animBg="1"/>
      <p:bldP spid="187426" grpId="0" animBg="1"/>
      <p:bldP spid="18742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8">
            <a:extLst>
              <a:ext uri="{FF2B5EF4-FFF2-40B4-BE49-F238E27FC236}">
                <a16:creationId xmlns:a16="http://schemas.microsoft.com/office/drawing/2014/main" id="{B1E913EB-03CC-B846-BDC2-FD9DB1387A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34200" y="793750"/>
            <a:ext cx="2208213" cy="4464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66FFFF"/>
                </a:solidFill>
              </a:rPr>
              <a:t>Consists of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66FFFF"/>
                </a:solidFill>
              </a:rPr>
              <a:t>~ 100 billion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66FFFF"/>
                </a:solidFill>
              </a:rPr>
              <a:t> stars and a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66FFFF"/>
                </a:solidFill>
              </a:rPr>
              <a:t>little rare gas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66FFFF"/>
                </a:solidFill>
              </a:rPr>
              <a:t> between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66FFFF"/>
                </a:solidFill>
              </a:rPr>
              <a:t>the stars.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US" altLang="en-US" sz="2800" b="1">
              <a:solidFill>
                <a:schemeClr val="accent2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rgbClr val="FFFF00"/>
                </a:solidFill>
              </a:rPr>
              <a:t>Where this gas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rgbClr val="FFFF00"/>
                </a:solidFill>
              </a:rPr>
              <a:t> is a little less rare,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rgbClr val="FFFF00"/>
                </a:solidFill>
              </a:rPr>
              <a:t> it glows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rgbClr val="FFFF00"/>
                </a:solidFill>
              </a:rPr>
              <a:t> and is called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rgbClr val="FFFF00"/>
                </a:solidFill>
              </a:rPr>
              <a:t> a nebula:</a:t>
            </a:r>
            <a:endParaRPr lang="en-US" altLang="en-US" sz="2800" b="1">
              <a:solidFill>
                <a:schemeClr val="accent2"/>
              </a:solidFill>
            </a:endParaRPr>
          </a:p>
        </p:txBody>
      </p:sp>
      <p:pic>
        <p:nvPicPr>
          <p:cNvPr id="35843" name="Picture 17" descr="Galax">
            <a:extLst>
              <a:ext uri="{FF2B5EF4-FFF2-40B4-BE49-F238E27FC236}">
                <a16:creationId xmlns:a16="http://schemas.microsoft.com/office/drawing/2014/main" id="{B6E666EE-3941-0542-B03B-30C6D6F3C3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942975"/>
            <a:ext cx="5715000" cy="407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4" name="Rectangle 2">
            <a:extLst>
              <a:ext uri="{FF2B5EF4-FFF2-40B4-BE49-F238E27FC236}">
                <a16:creationId xmlns:a16="http://schemas.microsoft.com/office/drawing/2014/main" id="{C6488D37-704C-9943-8282-7522527DCC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438400" y="5943600"/>
            <a:ext cx="4648200" cy="914400"/>
          </a:xfrm>
        </p:spPr>
        <p:txBody>
          <a:bodyPr/>
          <a:lstStyle/>
          <a:p>
            <a:r>
              <a:rPr lang="en-US" altLang="en-US" sz="2800" b="1">
                <a:solidFill>
                  <a:schemeClr val="tx1"/>
                </a:solidFill>
              </a:rPr>
              <a:t>The hierarchy of the Universe, Step 4</a:t>
            </a:r>
          </a:p>
        </p:txBody>
      </p:sp>
      <p:sp>
        <p:nvSpPr>
          <p:cNvPr id="35845" name="Text Box 3">
            <a:extLst>
              <a:ext uri="{FF2B5EF4-FFF2-40B4-BE49-F238E27FC236}">
                <a16:creationId xmlns:a16="http://schemas.microsoft.com/office/drawing/2014/main" id="{29CD2016-5EEE-2C4B-A4E8-355B89E981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525" y="1600200"/>
            <a:ext cx="1301750" cy="310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66FFFF"/>
                </a:solidFill>
              </a:rPr>
              <a:t>The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66FFFF"/>
                </a:solidFill>
              </a:rPr>
              <a:t>Milky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66FFFF"/>
                </a:solidFill>
              </a:rPr>
              <a:t>Way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66FFFF"/>
                </a:solidFill>
              </a:rPr>
              <a:t> is a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66FFFF"/>
                </a:solidFill>
              </a:rPr>
              <a:t>galaxy: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66FFFF"/>
                </a:solidFill>
              </a:rPr>
              <a:t>the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66FFFF"/>
                </a:solidFill>
              </a:rPr>
              <a:t>Galaxy</a:t>
            </a:r>
            <a:endParaRPr lang="en-US" altLang="en-US" sz="2400">
              <a:solidFill>
                <a:srgbClr val="66FFFF"/>
              </a:solidFill>
            </a:endParaRPr>
          </a:p>
        </p:txBody>
      </p:sp>
      <p:sp>
        <p:nvSpPr>
          <p:cNvPr id="35846" name="Text Box 4">
            <a:extLst>
              <a:ext uri="{FF2B5EF4-FFF2-40B4-BE49-F238E27FC236}">
                <a16:creationId xmlns:a16="http://schemas.microsoft.com/office/drawing/2014/main" id="{CB31481D-F0CC-0543-A49C-84504A4E06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5410200"/>
            <a:ext cx="7778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FFFF00"/>
                </a:solidFill>
              </a:rPr>
              <a:t>Sun</a:t>
            </a:r>
            <a:endParaRPr lang="en-US" altLang="en-US" sz="2400"/>
          </a:p>
        </p:txBody>
      </p:sp>
      <p:sp>
        <p:nvSpPr>
          <p:cNvPr id="35847" name="Line 6">
            <a:extLst>
              <a:ext uri="{FF2B5EF4-FFF2-40B4-BE49-F238E27FC236}">
                <a16:creationId xmlns:a16="http://schemas.microsoft.com/office/drawing/2014/main" id="{9227D596-0248-0149-AECC-131AE1188EF1}"/>
              </a:ext>
            </a:extLst>
          </p:cNvPr>
          <p:cNvSpPr>
            <a:spLocks noChangeShapeType="1"/>
          </p:cNvSpPr>
          <p:nvPr/>
        </p:nvSpPr>
        <p:spPr bwMode="auto">
          <a:xfrm>
            <a:off x="1447800" y="762000"/>
            <a:ext cx="5410200" cy="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48" name="Text Box 7">
            <a:extLst>
              <a:ext uri="{FF2B5EF4-FFF2-40B4-BE49-F238E27FC236}">
                <a16:creationId xmlns:a16="http://schemas.microsoft.com/office/drawing/2014/main" id="{EB454D28-5EC6-934C-966E-5C244B4183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6096000"/>
            <a:ext cx="4089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00CC00"/>
                </a:solidFill>
              </a:rPr>
              <a:t>Step 4: the Milky Way</a:t>
            </a:r>
            <a:endParaRPr lang="en-US" altLang="en-US" sz="2400"/>
          </a:p>
        </p:txBody>
      </p:sp>
      <p:sp>
        <p:nvSpPr>
          <p:cNvPr id="35849" name="Line 11">
            <a:extLst>
              <a:ext uri="{FF2B5EF4-FFF2-40B4-BE49-F238E27FC236}">
                <a16:creationId xmlns:a16="http://schemas.microsoft.com/office/drawing/2014/main" id="{F736BD51-E662-6742-996D-B8E3A92AECE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219200" y="3733800"/>
            <a:ext cx="4191000" cy="251460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5850" name="Picture 12">
            <a:extLst>
              <a:ext uri="{FF2B5EF4-FFF2-40B4-BE49-F238E27FC236}">
                <a16:creationId xmlns:a16="http://schemas.microsoft.com/office/drawing/2014/main" id="{56297A8F-0F0C-514B-887E-6818E46D11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6172200"/>
            <a:ext cx="3048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51" name="Picture 13">
            <a:extLst>
              <a:ext uri="{FF2B5EF4-FFF2-40B4-BE49-F238E27FC236}">
                <a16:creationId xmlns:a16="http://schemas.microsoft.com/office/drawing/2014/main" id="{302C5CC8-26A7-FD44-9E13-7B1F8E5946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5272088"/>
            <a:ext cx="2362200" cy="150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52" name="Line 14">
            <a:extLst>
              <a:ext uri="{FF2B5EF4-FFF2-40B4-BE49-F238E27FC236}">
                <a16:creationId xmlns:a16="http://schemas.microsoft.com/office/drawing/2014/main" id="{DF41BC7F-2673-174D-AD84-1B18E1253B94}"/>
              </a:ext>
            </a:extLst>
          </p:cNvPr>
          <p:cNvSpPr>
            <a:spLocks noChangeShapeType="1"/>
          </p:cNvSpPr>
          <p:nvPr/>
        </p:nvSpPr>
        <p:spPr bwMode="auto">
          <a:xfrm>
            <a:off x="5791200" y="2514600"/>
            <a:ext cx="1600200" cy="381000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53" name="Text Box 18">
            <a:extLst>
              <a:ext uri="{FF2B5EF4-FFF2-40B4-BE49-F238E27FC236}">
                <a16:creationId xmlns:a16="http://schemas.microsoft.com/office/drawing/2014/main" id="{E2ABDCDE-EFD0-6C4C-AA34-52C54FE81D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228600"/>
            <a:ext cx="27701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FFFF00"/>
                </a:solidFill>
              </a:rPr>
              <a:t>~ 100,000 light years</a:t>
            </a:r>
            <a:endParaRPr lang="en-US" altLang="en-US" sz="24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91B4A242-EE3D-A348-8011-89311FF590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934200" y="381000"/>
            <a:ext cx="1828800" cy="381000"/>
          </a:xfrm>
        </p:spPr>
        <p:txBody>
          <a:bodyPr/>
          <a:lstStyle/>
          <a:p>
            <a:r>
              <a:rPr lang="en-US" altLang="en-US" sz="1000" b="1">
                <a:solidFill>
                  <a:schemeClr val="tx1"/>
                </a:solidFill>
              </a:rPr>
              <a:t>The hierarchy of the Universe,</a:t>
            </a:r>
            <a:r>
              <a:rPr lang="en-US" altLang="en-US" sz="2800" b="1">
                <a:solidFill>
                  <a:schemeClr val="tx1"/>
                </a:solidFill>
              </a:rPr>
              <a:t> Step 5</a:t>
            </a:r>
          </a:p>
        </p:txBody>
      </p:sp>
      <p:sp>
        <p:nvSpPr>
          <p:cNvPr id="37891" name="Text Box 3">
            <a:extLst>
              <a:ext uri="{FF2B5EF4-FFF2-40B4-BE49-F238E27FC236}">
                <a16:creationId xmlns:a16="http://schemas.microsoft.com/office/drawing/2014/main" id="{121299FC-950F-7644-A2FA-F3FC2B075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72275" y="4104996"/>
            <a:ext cx="1883208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FFFF00"/>
                </a:solidFill>
              </a:rPr>
              <a:t>The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FFFF00"/>
                </a:solidFill>
              </a:rPr>
              <a:t>Milky Way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400" b="1" dirty="0">
                <a:solidFill>
                  <a:srgbClr val="FFFF00"/>
                </a:solidFill>
              </a:rPr>
              <a:t>is like this</a:t>
            </a:r>
            <a:endParaRPr lang="en-US" altLang="en-US" sz="1400" dirty="0"/>
          </a:p>
        </p:txBody>
      </p:sp>
      <p:sp>
        <p:nvSpPr>
          <p:cNvPr id="37892" name="Text Box 4">
            <a:extLst>
              <a:ext uri="{FF2B5EF4-FFF2-40B4-BE49-F238E27FC236}">
                <a16:creationId xmlns:a16="http://schemas.microsoft.com/office/drawing/2014/main" id="{44BD3308-2E1E-FF48-8216-10059E5D4A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5181600"/>
            <a:ext cx="30305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Distance = 400,000 km</a:t>
            </a:r>
          </a:p>
        </p:txBody>
      </p:sp>
      <p:sp>
        <p:nvSpPr>
          <p:cNvPr id="37893" name="Line 5">
            <a:extLst>
              <a:ext uri="{FF2B5EF4-FFF2-40B4-BE49-F238E27FC236}">
                <a16:creationId xmlns:a16="http://schemas.microsoft.com/office/drawing/2014/main" id="{8AA1A9CF-36A1-8E48-8E1A-C180D62CA89A}"/>
              </a:ext>
            </a:extLst>
          </p:cNvPr>
          <p:cNvSpPr>
            <a:spLocks noChangeShapeType="1"/>
          </p:cNvSpPr>
          <p:nvPr/>
        </p:nvSpPr>
        <p:spPr bwMode="auto">
          <a:xfrm>
            <a:off x="3429000" y="5105400"/>
            <a:ext cx="3505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4" name="Text Box 6">
            <a:extLst>
              <a:ext uri="{FF2B5EF4-FFF2-40B4-BE49-F238E27FC236}">
                <a16:creationId xmlns:a16="http://schemas.microsoft.com/office/drawing/2014/main" id="{4C475A62-3E36-AD4E-B448-AC12A8DA07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182563"/>
            <a:ext cx="43322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00CC00"/>
                </a:solidFill>
              </a:rPr>
              <a:t>Step 5: The whole Universe</a:t>
            </a:r>
            <a:endParaRPr lang="en-US" altLang="en-US" sz="2400"/>
          </a:p>
        </p:txBody>
      </p:sp>
      <p:sp>
        <p:nvSpPr>
          <p:cNvPr id="37895" name="Rectangle 7">
            <a:extLst>
              <a:ext uri="{FF2B5EF4-FFF2-40B4-BE49-F238E27FC236}">
                <a16:creationId xmlns:a16="http://schemas.microsoft.com/office/drawing/2014/main" id="{0B164CCA-C31D-9D42-B4B8-C305048A15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2275" y="914400"/>
            <a:ext cx="2244725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66FFFF"/>
                </a:solidFill>
              </a:rPr>
              <a:t>Consists of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66FFFF"/>
                </a:solidFill>
              </a:rPr>
              <a:t>~ 1000 billion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66FFFF"/>
                </a:solidFill>
              </a:rPr>
              <a:t> galaxies.</a:t>
            </a:r>
          </a:p>
        </p:txBody>
      </p:sp>
      <p:sp>
        <p:nvSpPr>
          <p:cNvPr id="37896" name="Line 8">
            <a:extLst>
              <a:ext uri="{FF2B5EF4-FFF2-40B4-BE49-F238E27FC236}">
                <a16:creationId xmlns:a16="http://schemas.microsoft.com/office/drawing/2014/main" id="{8E538A07-A885-D943-98DC-ED1BD5A43FC8}"/>
              </a:ext>
            </a:extLst>
          </p:cNvPr>
          <p:cNvSpPr>
            <a:spLocks noChangeShapeType="1"/>
          </p:cNvSpPr>
          <p:nvPr/>
        </p:nvSpPr>
        <p:spPr bwMode="auto">
          <a:xfrm>
            <a:off x="7543800" y="3505200"/>
            <a:ext cx="45720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7897" name="Picture 9">
            <a:extLst>
              <a:ext uri="{FF2B5EF4-FFF2-40B4-BE49-F238E27FC236}">
                <a16:creationId xmlns:a16="http://schemas.microsoft.com/office/drawing/2014/main" id="{D637F959-3D59-A645-A340-B9B8EBFB63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6172200" cy="617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8" name="Picture 10">
            <a:extLst>
              <a:ext uri="{FF2B5EF4-FFF2-40B4-BE49-F238E27FC236}">
                <a16:creationId xmlns:a16="http://schemas.microsoft.com/office/drawing/2014/main" id="{16D45642-3979-8545-84BA-6B1CC6522A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5257800"/>
            <a:ext cx="4445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9" name="Line 11">
            <a:extLst>
              <a:ext uri="{FF2B5EF4-FFF2-40B4-BE49-F238E27FC236}">
                <a16:creationId xmlns:a16="http://schemas.microsoft.com/office/drawing/2014/main" id="{72ADC80B-554B-4545-939A-AED544F224CD}"/>
              </a:ext>
            </a:extLst>
          </p:cNvPr>
          <p:cNvSpPr>
            <a:spLocks noChangeShapeType="1"/>
          </p:cNvSpPr>
          <p:nvPr/>
        </p:nvSpPr>
        <p:spPr bwMode="auto">
          <a:xfrm>
            <a:off x="3733800" y="3581400"/>
            <a:ext cx="3962400" cy="198120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0" name="Text Box 12">
            <a:extLst>
              <a:ext uri="{FF2B5EF4-FFF2-40B4-BE49-F238E27FC236}">
                <a16:creationId xmlns:a16="http://schemas.microsoft.com/office/drawing/2014/main" id="{A4005E72-18E3-FA46-9FB1-3B5E5C8166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1738" y="2895600"/>
            <a:ext cx="2735262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chemeClr val="bg1"/>
                </a:solidFill>
              </a:rPr>
              <a:t>Radius: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chemeClr val="bg1"/>
                </a:solidFill>
              </a:rPr>
              <a:t>14 billion light years</a:t>
            </a:r>
            <a:endParaRPr lang="en-US" altLang="en-US" sz="2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F503EB14-6344-B644-9983-21D478D78D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0" y="3048000"/>
            <a:ext cx="7772400" cy="1143000"/>
          </a:xfrm>
        </p:spPr>
        <p:txBody>
          <a:bodyPr/>
          <a:lstStyle/>
          <a:p>
            <a:r>
              <a:rPr lang="en-US" altLang="en-US" sz="6000">
                <a:solidFill>
                  <a:srgbClr val="66FFFF"/>
                </a:solidFill>
              </a:rPr>
              <a:t>Questions coming …</a:t>
            </a:r>
            <a:endParaRPr lang="en-US" altLang="en-US">
              <a:solidFill>
                <a:srgbClr val="66FFFF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Text Box 2">
            <a:extLst>
              <a:ext uri="{FF2B5EF4-FFF2-40B4-BE49-F238E27FC236}">
                <a16:creationId xmlns:a16="http://schemas.microsoft.com/office/drawing/2014/main" id="{655E1873-126B-3443-820F-FBC5E8188C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0"/>
            <a:ext cx="1600200" cy="2678113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7200" b="1">
                <a:solidFill>
                  <a:srgbClr val="FF0000"/>
                </a:solidFill>
              </a:rPr>
              <a:t> </a:t>
            </a:r>
            <a:endParaRPr lang="en-US" altLang="en-US" sz="6000" b="1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 b="1">
                <a:solidFill>
                  <a:srgbClr val="FF0000"/>
                </a:solidFill>
              </a:rPr>
              <a:t>sec</a:t>
            </a:r>
            <a:r>
              <a:rPr lang="en-US" altLang="en-US" sz="9600" b="1">
                <a:solidFill>
                  <a:srgbClr val="FF0000"/>
                </a:solidFill>
              </a:rPr>
              <a:t>   </a:t>
            </a:r>
          </a:p>
        </p:txBody>
      </p:sp>
      <p:sp>
        <p:nvSpPr>
          <p:cNvPr id="189443" name="Text Box 3">
            <a:extLst>
              <a:ext uri="{FF2B5EF4-FFF2-40B4-BE49-F238E27FC236}">
                <a16:creationId xmlns:a16="http://schemas.microsoft.com/office/drawing/2014/main" id="{E0B103CE-8465-4E46-A881-A8F8986338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44036" name="Rectangle 4">
            <a:extLst>
              <a:ext uri="{FF2B5EF4-FFF2-40B4-BE49-F238E27FC236}">
                <a16:creationId xmlns:a16="http://schemas.microsoft.com/office/drawing/2014/main" id="{2EBF365B-BBD3-C74E-8AC2-C5135F5DAEC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76200"/>
            <a:ext cx="4876800" cy="914400"/>
          </a:xfrm>
        </p:spPr>
        <p:txBody>
          <a:bodyPr/>
          <a:lstStyle/>
          <a:p>
            <a:r>
              <a:rPr lang="en-US" altLang="en-US" sz="6000" b="1" dirty="0">
                <a:solidFill>
                  <a:srgbClr val="FF0000"/>
                </a:solidFill>
              </a:rPr>
              <a:t>Question 8</a:t>
            </a:r>
          </a:p>
        </p:txBody>
      </p:sp>
      <p:sp>
        <p:nvSpPr>
          <p:cNvPr id="189445" name="Text Box 5">
            <a:extLst>
              <a:ext uri="{FF2B5EF4-FFF2-40B4-BE49-F238E27FC236}">
                <a16:creationId xmlns:a16="http://schemas.microsoft.com/office/drawing/2014/main" id="{0ED76FB0-47EE-9245-A40F-C8C461007F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29</a:t>
            </a:r>
          </a:p>
        </p:txBody>
      </p:sp>
      <p:sp>
        <p:nvSpPr>
          <p:cNvPr id="189446" name="Text Box 6">
            <a:extLst>
              <a:ext uri="{FF2B5EF4-FFF2-40B4-BE49-F238E27FC236}">
                <a16:creationId xmlns:a16="http://schemas.microsoft.com/office/drawing/2014/main" id="{E06EC99D-0332-4240-A4D1-C4E5312D04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295400"/>
            <a:ext cx="8229600" cy="329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371600" indent="-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828800" indent="-4572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286000" indent="-4572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7432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32004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6576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41148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accent2"/>
                </a:solidFill>
              </a:rPr>
              <a:t>Which of the following is wrong?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 b="1" dirty="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A</a:t>
            </a:r>
            <a:r>
              <a:rPr lang="en-US" altLang="en-US" sz="2400" b="1" dirty="0"/>
              <a:t> The Universe consists of galaxies.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B</a:t>
            </a:r>
            <a:r>
              <a:rPr lang="en-US" altLang="en-US" sz="2400" dirty="0"/>
              <a:t> </a:t>
            </a:r>
            <a:r>
              <a:rPr lang="en-US" altLang="en-US" sz="2400" b="1" dirty="0"/>
              <a:t>Galaxies consist of stars.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C</a:t>
            </a:r>
            <a:r>
              <a:rPr lang="en-US" altLang="en-US" sz="2400" dirty="0"/>
              <a:t> </a:t>
            </a:r>
            <a:r>
              <a:rPr lang="en-US" altLang="en-US" sz="2400" b="1" dirty="0"/>
              <a:t>The solar system consists of one star and eight planets.</a:t>
            </a:r>
            <a:endParaRPr lang="en-US" altLang="en-US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D </a:t>
            </a:r>
            <a:r>
              <a:rPr lang="en-US" altLang="en-US" sz="2400" b="1" dirty="0"/>
              <a:t>Planets get their light from their stars. </a:t>
            </a:r>
            <a:endParaRPr lang="en-US" altLang="en-US" sz="2400" b="1" dirty="0">
              <a:solidFill>
                <a:schemeClr val="accent2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</a:rPr>
              <a:t>E</a:t>
            </a:r>
            <a:r>
              <a:rPr lang="en-US" altLang="en-US" sz="2400" b="1" dirty="0">
                <a:solidFill>
                  <a:srgbClr val="FF0000"/>
                </a:solidFill>
              </a:rPr>
              <a:t> All the above is correct.</a:t>
            </a:r>
          </a:p>
        </p:txBody>
      </p:sp>
      <p:sp>
        <p:nvSpPr>
          <p:cNvPr id="189447" name="Text Box 7">
            <a:extLst>
              <a:ext uri="{FF2B5EF4-FFF2-40B4-BE49-F238E27FC236}">
                <a16:creationId xmlns:a16="http://schemas.microsoft.com/office/drawing/2014/main" id="{F53E9D35-25C0-2C44-B330-005A0339BB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28</a:t>
            </a:r>
          </a:p>
        </p:txBody>
      </p:sp>
      <p:sp>
        <p:nvSpPr>
          <p:cNvPr id="189448" name="Text Box 8">
            <a:extLst>
              <a:ext uri="{FF2B5EF4-FFF2-40B4-BE49-F238E27FC236}">
                <a16:creationId xmlns:a16="http://schemas.microsoft.com/office/drawing/2014/main" id="{072759CC-ACFE-2245-A83C-6650BF0AD7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27</a:t>
            </a:r>
          </a:p>
        </p:txBody>
      </p:sp>
      <p:sp>
        <p:nvSpPr>
          <p:cNvPr id="189449" name="Text Box 9">
            <a:extLst>
              <a:ext uri="{FF2B5EF4-FFF2-40B4-BE49-F238E27FC236}">
                <a16:creationId xmlns:a16="http://schemas.microsoft.com/office/drawing/2014/main" id="{F6428ED8-03BB-4342-84EB-D436D430B2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26</a:t>
            </a:r>
          </a:p>
        </p:txBody>
      </p:sp>
      <p:sp>
        <p:nvSpPr>
          <p:cNvPr id="189450" name="Text Box 10">
            <a:extLst>
              <a:ext uri="{FF2B5EF4-FFF2-40B4-BE49-F238E27FC236}">
                <a16:creationId xmlns:a16="http://schemas.microsoft.com/office/drawing/2014/main" id="{7A75FD99-9F39-654C-8C59-D37E4C95F0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25</a:t>
            </a:r>
          </a:p>
        </p:txBody>
      </p:sp>
      <p:sp>
        <p:nvSpPr>
          <p:cNvPr id="189451" name="Text Box 11">
            <a:extLst>
              <a:ext uri="{FF2B5EF4-FFF2-40B4-BE49-F238E27FC236}">
                <a16:creationId xmlns:a16="http://schemas.microsoft.com/office/drawing/2014/main" id="{1A4CF3DA-A005-AD45-8C91-4A73CE3AFE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24</a:t>
            </a:r>
          </a:p>
        </p:txBody>
      </p:sp>
      <p:sp>
        <p:nvSpPr>
          <p:cNvPr id="189452" name="Text Box 12">
            <a:extLst>
              <a:ext uri="{FF2B5EF4-FFF2-40B4-BE49-F238E27FC236}">
                <a16:creationId xmlns:a16="http://schemas.microsoft.com/office/drawing/2014/main" id="{0A836E80-7253-E24F-B3A1-CC939EA315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23</a:t>
            </a:r>
          </a:p>
        </p:txBody>
      </p:sp>
      <p:sp>
        <p:nvSpPr>
          <p:cNvPr id="189453" name="Text Box 13">
            <a:extLst>
              <a:ext uri="{FF2B5EF4-FFF2-40B4-BE49-F238E27FC236}">
                <a16:creationId xmlns:a16="http://schemas.microsoft.com/office/drawing/2014/main" id="{6680B9BF-7213-A040-A9BD-4403D00E57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22</a:t>
            </a:r>
          </a:p>
        </p:txBody>
      </p:sp>
      <p:sp>
        <p:nvSpPr>
          <p:cNvPr id="189454" name="Text Box 14">
            <a:extLst>
              <a:ext uri="{FF2B5EF4-FFF2-40B4-BE49-F238E27FC236}">
                <a16:creationId xmlns:a16="http://schemas.microsoft.com/office/drawing/2014/main" id="{8166C3FE-F4EA-ED4F-A4A1-90AF47A325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21</a:t>
            </a:r>
          </a:p>
        </p:txBody>
      </p:sp>
      <p:sp>
        <p:nvSpPr>
          <p:cNvPr id="189455" name="Text Box 15">
            <a:extLst>
              <a:ext uri="{FF2B5EF4-FFF2-40B4-BE49-F238E27FC236}">
                <a16:creationId xmlns:a16="http://schemas.microsoft.com/office/drawing/2014/main" id="{5844AD26-BB47-114F-B383-BFE98C2ACB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20</a:t>
            </a:r>
          </a:p>
        </p:txBody>
      </p:sp>
      <p:sp>
        <p:nvSpPr>
          <p:cNvPr id="189456" name="Text Box 16">
            <a:extLst>
              <a:ext uri="{FF2B5EF4-FFF2-40B4-BE49-F238E27FC236}">
                <a16:creationId xmlns:a16="http://schemas.microsoft.com/office/drawing/2014/main" id="{6375D04A-3B44-D149-9927-BF7C453793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34925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19</a:t>
            </a:r>
          </a:p>
        </p:txBody>
      </p:sp>
      <p:sp>
        <p:nvSpPr>
          <p:cNvPr id="189457" name="Text Box 17">
            <a:extLst>
              <a:ext uri="{FF2B5EF4-FFF2-40B4-BE49-F238E27FC236}">
                <a16:creationId xmlns:a16="http://schemas.microsoft.com/office/drawing/2014/main" id="{9075A0E5-F102-0344-BB10-F1DC98059E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18</a:t>
            </a:r>
          </a:p>
        </p:txBody>
      </p:sp>
      <p:sp>
        <p:nvSpPr>
          <p:cNvPr id="189458" name="Text Box 18">
            <a:extLst>
              <a:ext uri="{FF2B5EF4-FFF2-40B4-BE49-F238E27FC236}">
                <a16:creationId xmlns:a16="http://schemas.microsoft.com/office/drawing/2014/main" id="{5E9E9D36-1A0B-CC4F-889F-F7CA638FD0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17</a:t>
            </a:r>
          </a:p>
        </p:txBody>
      </p:sp>
      <p:sp>
        <p:nvSpPr>
          <p:cNvPr id="189459" name="Text Box 19">
            <a:extLst>
              <a:ext uri="{FF2B5EF4-FFF2-40B4-BE49-F238E27FC236}">
                <a16:creationId xmlns:a16="http://schemas.microsoft.com/office/drawing/2014/main" id="{4EF35224-1B4E-6E44-8589-2560A08E70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189460" name="Text Box 20">
            <a:extLst>
              <a:ext uri="{FF2B5EF4-FFF2-40B4-BE49-F238E27FC236}">
                <a16:creationId xmlns:a16="http://schemas.microsoft.com/office/drawing/2014/main" id="{E50AD5B8-20BF-F04F-A9E7-88D5844F55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189461" name="Text Box 21">
            <a:extLst>
              <a:ext uri="{FF2B5EF4-FFF2-40B4-BE49-F238E27FC236}">
                <a16:creationId xmlns:a16="http://schemas.microsoft.com/office/drawing/2014/main" id="{F50A89BF-F97F-684D-9B6E-EA06105589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189462" name="Text Box 22">
            <a:extLst>
              <a:ext uri="{FF2B5EF4-FFF2-40B4-BE49-F238E27FC236}">
                <a16:creationId xmlns:a16="http://schemas.microsoft.com/office/drawing/2014/main" id="{FBC41047-1863-7B43-BED8-F3A8315DDB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189463" name="Text Box 23">
            <a:extLst>
              <a:ext uri="{FF2B5EF4-FFF2-40B4-BE49-F238E27FC236}">
                <a16:creationId xmlns:a16="http://schemas.microsoft.com/office/drawing/2014/main" id="{21D7C173-0164-344C-A1E2-BEB4DD3BD8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189464" name="Text Box 24">
            <a:extLst>
              <a:ext uri="{FF2B5EF4-FFF2-40B4-BE49-F238E27FC236}">
                <a16:creationId xmlns:a16="http://schemas.microsoft.com/office/drawing/2014/main" id="{611C6D6C-E488-E341-9423-766F52186B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189465" name="Text Box 25">
            <a:extLst>
              <a:ext uri="{FF2B5EF4-FFF2-40B4-BE49-F238E27FC236}">
                <a16:creationId xmlns:a16="http://schemas.microsoft.com/office/drawing/2014/main" id="{5744B74B-08B6-A04D-BCFD-29E4959F22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189466" name="Text Box 26">
            <a:extLst>
              <a:ext uri="{FF2B5EF4-FFF2-40B4-BE49-F238E27FC236}">
                <a16:creationId xmlns:a16="http://schemas.microsoft.com/office/drawing/2014/main" id="{DEC16CD9-83C8-FF4A-8B2A-EFE4A87D22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47800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9</a:t>
            </a:r>
          </a:p>
        </p:txBody>
      </p:sp>
      <p:sp>
        <p:nvSpPr>
          <p:cNvPr id="189467" name="Text Box 27">
            <a:extLst>
              <a:ext uri="{FF2B5EF4-FFF2-40B4-BE49-F238E27FC236}">
                <a16:creationId xmlns:a16="http://schemas.microsoft.com/office/drawing/2014/main" id="{8DA431FC-1483-394A-B5DF-9F3D5F2DA0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8 </a:t>
            </a:r>
          </a:p>
        </p:txBody>
      </p:sp>
      <p:sp>
        <p:nvSpPr>
          <p:cNvPr id="189468" name="Text Box 28">
            <a:extLst>
              <a:ext uri="{FF2B5EF4-FFF2-40B4-BE49-F238E27FC236}">
                <a16:creationId xmlns:a16="http://schemas.microsoft.com/office/drawing/2014/main" id="{7A17733B-0CD9-B143-8ABC-B7DB9CB705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7 </a:t>
            </a:r>
          </a:p>
        </p:txBody>
      </p:sp>
      <p:sp>
        <p:nvSpPr>
          <p:cNvPr id="189469" name="Text Box 29">
            <a:extLst>
              <a:ext uri="{FF2B5EF4-FFF2-40B4-BE49-F238E27FC236}">
                <a16:creationId xmlns:a16="http://schemas.microsoft.com/office/drawing/2014/main" id="{290FE84C-B12B-A54A-AC8F-A7244A1592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6 </a:t>
            </a:r>
          </a:p>
        </p:txBody>
      </p:sp>
      <p:sp>
        <p:nvSpPr>
          <p:cNvPr id="189470" name="Text Box 30">
            <a:extLst>
              <a:ext uri="{FF2B5EF4-FFF2-40B4-BE49-F238E27FC236}">
                <a16:creationId xmlns:a16="http://schemas.microsoft.com/office/drawing/2014/main" id="{B0248962-F570-3B42-A4AB-E73436E33D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5 </a:t>
            </a:r>
          </a:p>
        </p:txBody>
      </p:sp>
      <p:sp>
        <p:nvSpPr>
          <p:cNvPr id="189471" name="Text Box 31">
            <a:extLst>
              <a:ext uri="{FF2B5EF4-FFF2-40B4-BE49-F238E27FC236}">
                <a16:creationId xmlns:a16="http://schemas.microsoft.com/office/drawing/2014/main" id="{41D5A1B4-3336-154E-94B4-9C51CB233D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4 </a:t>
            </a:r>
          </a:p>
        </p:txBody>
      </p:sp>
      <p:sp>
        <p:nvSpPr>
          <p:cNvPr id="189472" name="Text Box 32">
            <a:extLst>
              <a:ext uri="{FF2B5EF4-FFF2-40B4-BE49-F238E27FC236}">
                <a16:creationId xmlns:a16="http://schemas.microsoft.com/office/drawing/2014/main" id="{DB40EAF5-BB12-9E47-9ECF-442FDE6924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3 </a:t>
            </a:r>
          </a:p>
        </p:txBody>
      </p:sp>
      <p:sp>
        <p:nvSpPr>
          <p:cNvPr id="189473" name="Text Box 33">
            <a:extLst>
              <a:ext uri="{FF2B5EF4-FFF2-40B4-BE49-F238E27FC236}">
                <a16:creationId xmlns:a16="http://schemas.microsoft.com/office/drawing/2014/main" id="{9D62675D-94DD-4B4A-B543-2A281F1453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2 </a:t>
            </a:r>
          </a:p>
        </p:txBody>
      </p:sp>
      <p:sp>
        <p:nvSpPr>
          <p:cNvPr id="189474" name="Text Box 34">
            <a:extLst>
              <a:ext uri="{FF2B5EF4-FFF2-40B4-BE49-F238E27FC236}">
                <a16:creationId xmlns:a16="http://schemas.microsoft.com/office/drawing/2014/main" id="{C6044BFE-A9D6-CA45-9D71-FC25E9AF11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1 </a:t>
            </a:r>
          </a:p>
        </p:txBody>
      </p:sp>
      <p:sp>
        <p:nvSpPr>
          <p:cNvPr id="189475" name="Text Box 35">
            <a:extLst>
              <a:ext uri="{FF2B5EF4-FFF2-40B4-BE49-F238E27FC236}">
                <a16:creationId xmlns:a16="http://schemas.microsoft.com/office/drawing/2014/main" id="{AF395D37-5EA0-414A-92B9-3C16DE690B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0 </a:t>
            </a:r>
          </a:p>
        </p:txBody>
      </p:sp>
      <p:sp>
        <p:nvSpPr>
          <p:cNvPr id="189476" name="Text Box 36">
            <a:extLst>
              <a:ext uri="{FF2B5EF4-FFF2-40B4-BE49-F238E27FC236}">
                <a16:creationId xmlns:a16="http://schemas.microsoft.com/office/drawing/2014/main" id="{545D7E94-91B0-5B49-9699-E8ED7ACE52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5622925"/>
            <a:ext cx="8164513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 b="1">
                <a:solidFill>
                  <a:schemeClr val="accent2"/>
                </a:solidFill>
              </a:rPr>
              <a:t>Next question coming …</a:t>
            </a: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9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03" presetID="17" presetClass="exit" presetSubtype="1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1894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894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9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/>
      <p:bldP spid="189443" grpId="0" animBg="1"/>
      <p:bldP spid="189445" grpId="0" animBg="1"/>
      <p:bldP spid="189446" grpId="0"/>
      <p:bldP spid="189446" grpId="1"/>
      <p:bldP spid="189447" grpId="0" animBg="1"/>
      <p:bldP spid="189448" grpId="0" animBg="1"/>
      <p:bldP spid="189449" grpId="0" animBg="1"/>
      <p:bldP spid="189450" grpId="0" animBg="1"/>
      <p:bldP spid="189451" grpId="0" animBg="1"/>
      <p:bldP spid="189452" grpId="0" animBg="1"/>
      <p:bldP spid="189453" grpId="0" animBg="1"/>
      <p:bldP spid="189454" grpId="0" animBg="1"/>
      <p:bldP spid="189455" grpId="0" animBg="1"/>
      <p:bldP spid="189456" grpId="0" animBg="1"/>
      <p:bldP spid="189457" grpId="0" animBg="1"/>
      <p:bldP spid="189458" grpId="0" animBg="1"/>
      <p:bldP spid="189459" grpId="0" animBg="1"/>
      <p:bldP spid="189460" grpId="0" animBg="1"/>
      <p:bldP spid="189461" grpId="0" animBg="1"/>
      <p:bldP spid="189462" grpId="0" animBg="1"/>
      <p:bldP spid="189463" grpId="0" animBg="1"/>
      <p:bldP spid="189464" grpId="0" animBg="1"/>
      <p:bldP spid="189465" grpId="0" animBg="1"/>
      <p:bldP spid="189466" grpId="0" animBg="1"/>
      <p:bldP spid="189467" grpId="0" animBg="1"/>
      <p:bldP spid="189468" grpId="0" animBg="1"/>
      <p:bldP spid="189469" grpId="0" animBg="1"/>
      <p:bldP spid="189470" grpId="0" animBg="1"/>
      <p:bldP spid="189471" grpId="0" animBg="1"/>
      <p:bldP spid="189472" grpId="0" animBg="1"/>
      <p:bldP spid="189473" grpId="0" animBg="1"/>
      <p:bldP spid="189474" grpId="0" animBg="1"/>
      <p:bldP spid="189475" grpId="0" animBg="1"/>
      <p:bldP spid="18947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Text Box 2">
            <a:extLst>
              <a:ext uri="{FF2B5EF4-FFF2-40B4-BE49-F238E27FC236}">
                <a16:creationId xmlns:a16="http://schemas.microsoft.com/office/drawing/2014/main" id="{91433AB5-8653-6047-893B-265440A010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0"/>
            <a:ext cx="1600200" cy="2678113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7200" b="1">
                <a:solidFill>
                  <a:srgbClr val="FF0000"/>
                </a:solidFill>
              </a:rPr>
              <a:t> </a:t>
            </a:r>
            <a:endParaRPr lang="en-US" altLang="en-US" sz="6000" b="1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 b="1">
                <a:solidFill>
                  <a:srgbClr val="FF0000"/>
                </a:solidFill>
              </a:rPr>
              <a:t>sec</a:t>
            </a:r>
            <a:r>
              <a:rPr lang="en-US" altLang="en-US" sz="9600" b="1">
                <a:solidFill>
                  <a:srgbClr val="FF0000"/>
                </a:solidFill>
              </a:rPr>
              <a:t>   </a:t>
            </a:r>
          </a:p>
        </p:txBody>
      </p:sp>
      <p:sp>
        <p:nvSpPr>
          <p:cNvPr id="201731" name="Text Box 3">
            <a:extLst>
              <a:ext uri="{FF2B5EF4-FFF2-40B4-BE49-F238E27FC236}">
                <a16:creationId xmlns:a16="http://schemas.microsoft.com/office/drawing/2014/main" id="{4D785E97-6CFE-AF4E-B050-E604325198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46084" name="Rectangle 4">
            <a:extLst>
              <a:ext uri="{FF2B5EF4-FFF2-40B4-BE49-F238E27FC236}">
                <a16:creationId xmlns:a16="http://schemas.microsoft.com/office/drawing/2014/main" id="{5F468BD7-6C6E-B244-B9BB-551659553C8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76200"/>
            <a:ext cx="4876800" cy="914400"/>
          </a:xfrm>
        </p:spPr>
        <p:txBody>
          <a:bodyPr/>
          <a:lstStyle/>
          <a:p>
            <a:r>
              <a:rPr lang="en-US" altLang="en-US" sz="6000" b="1" dirty="0">
                <a:solidFill>
                  <a:srgbClr val="FF0000"/>
                </a:solidFill>
              </a:rPr>
              <a:t>Question 9</a:t>
            </a:r>
          </a:p>
        </p:txBody>
      </p:sp>
      <p:sp>
        <p:nvSpPr>
          <p:cNvPr id="201733" name="Text Box 5">
            <a:extLst>
              <a:ext uri="{FF2B5EF4-FFF2-40B4-BE49-F238E27FC236}">
                <a16:creationId xmlns:a16="http://schemas.microsoft.com/office/drawing/2014/main" id="{4DED13F7-1351-F94E-B486-54D0C71FF9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29</a:t>
            </a:r>
          </a:p>
        </p:txBody>
      </p:sp>
      <p:sp>
        <p:nvSpPr>
          <p:cNvPr id="201734" name="Text Box 6">
            <a:extLst>
              <a:ext uri="{FF2B5EF4-FFF2-40B4-BE49-F238E27FC236}">
                <a16:creationId xmlns:a16="http://schemas.microsoft.com/office/drawing/2014/main" id="{28980ACA-A0BB-CB45-97E2-4B96802EA0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" y="2362200"/>
            <a:ext cx="7239000" cy="329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371600" indent="-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828800" indent="-4572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286000" indent="-4572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7432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32004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6576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41148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accent2"/>
                </a:solidFill>
              </a:rPr>
              <a:t>Where is the Sun located in the Universe?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 b="1" dirty="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A</a:t>
            </a:r>
            <a:r>
              <a:rPr lang="en-US" altLang="en-US" sz="2400" b="1" dirty="0"/>
              <a:t> In space, far away from all galaxies.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B</a:t>
            </a:r>
            <a:r>
              <a:rPr lang="en-US" altLang="en-US" sz="2400" dirty="0"/>
              <a:t> </a:t>
            </a:r>
            <a:r>
              <a:rPr lang="en-US" altLang="en-US" sz="2400" b="1" dirty="0"/>
              <a:t>In the center of the Galaxy.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</a:rPr>
              <a:t>C</a:t>
            </a:r>
            <a:r>
              <a:rPr lang="en-US" altLang="en-US" sz="2400" dirty="0">
                <a:solidFill>
                  <a:srgbClr val="FF0000"/>
                </a:solidFill>
              </a:rPr>
              <a:t> </a:t>
            </a:r>
            <a:r>
              <a:rPr lang="en-US" altLang="en-US" sz="2400" b="1" dirty="0">
                <a:solidFill>
                  <a:srgbClr val="FF0000"/>
                </a:solidFill>
              </a:rPr>
              <a:t>In a nondescript location in the Galaxy.</a:t>
            </a:r>
            <a:endParaRPr lang="en-US" altLang="en-US" sz="2400" dirty="0">
              <a:solidFill>
                <a:srgbClr val="FF000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D </a:t>
            </a:r>
            <a:r>
              <a:rPr lang="en-US" altLang="en-US" sz="2400" b="1" dirty="0"/>
              <a:t>In the middle of a large spiral arm of the Galaxy.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E </a:t>
            </a:r>
            <a:r>
              <a:rPr lang="en-US" altLang="en-US" sz="2400" b="1" dirty="0"/>
              <a:t>In the center of the Universe.</a:t>
            </a:r>
          </a:p>
        </p:txBody>
      </p:sp>
      <p:sp>
        <p:nvSpPr>
          <p:cNvPr id="201735" name="Text Box 7">
            <a:extLst>
              <a:ext uri="{FF2B5EF4-FFF2-40B4-BE49-F238E27FC236}">
                <a16:creationId xmlns:a16="http://schemas.microsoft.com/office/drawing/2014/main" id="{D1C585A0-0137-8E44-AB47-4906F270CB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28</a:t>
            </a:r>
          </a:p>
        </p:txBody>
      </p:sp>
      <p:sp>
        <p:nvSpPr>
          <p:cNvPr id="201736" name="Text Box 8">
            <a:extLst>
              <a:ext uri="{FF2B5EF4-FFF2-40B4-BE49-F238E27FC236}">
                <a16:creationId xmlns:a16="http://schemas.microsoft.com/office/drawing/2014/main" id="{41DABAEE-F10C-8844-A5AC-7207F75460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27</a:t>
            </a:r>
          </a:p>
        </p:txBody>
      </p:sp>
      <p:sp>
        <p:nvSpPr>
          <p:cNvPr id="201737" name="Text Box 9">
            <a:extLst>
              <a:ext uri="{FF2B5EF4-FFF2-40B4-BE49-F238E27FC236}">
                <a16:creationId xmlns:a16="http://schemas.microsoft.com/office/drawing/2014/main" id="{BC9D1EE4-63CC-A048-8EDE-96E09D8FA6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26</a:t>
            </a:r>
          </a:p>
        </p:txBody>
      </p:sp>
      <p:sp>
        <p:nvSpPr>
          <p:cNvPr id="201738" name="Text Box 10">
            <a:extLst>
              <a:ext uri="{FF2B5EF4-FFF2-40B4-BE49-F238E27FC236}">
                <a16:creationId xmlns:a16="http://schemas.microsoft.com/office/drawing/2014/main" id="{BE4E0EDC-C873-3A4A-9921-3F84A69009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25</a:t>
            </a:r>
          </a:p>
        </p:txBody>
      </p:sp>
      <p:sp>
        <p:nvSpPr>
          <p:cNvPr id="201739" name="Text Box 11">
            <a:extLst>
              <a:ext uri="{FF2B5EF4-FFF2-40B4-BE49-F238E27FC236}">
                <a16:creationId xmlns:a16="http://schemas.microsoft.com/office/drawing/2014/main" id="{9FC3D266-91FE-A346-83D0-465EFAE297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24</a:t>
            </a:r>
          </a:p>
        </p:txBody>
      </p:sp>
      <p:sp>
        <p:nvSpPr>
          <p:cNvPr id="201740" name="Text Box 12">
            <a:extLst>
              <a:ext uri="{FF2B5EF4-FFF2-40B4-BE49-F238E27FC236}">
                <a16:creationId xmlns:a16="http://schemas.microsoft.com/office/drawing/2014/main" id="{7D93F2E6-F392-2D42-B75D-4A21E846FC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23</a:t>
            </a:r>
          </a:p>
        </p:txBody>
      </p:sp>
      <p:sp>
        <p:nvSpPr>
          <p:cNvPr id="201741" name="Text Box 13">
            <a:extLst>
              <a:ext uri="{FF2B5EF4-FFF2-40B4-BE49-F238E27FC236}">
                <a16:creationId xmlns:a16="http://schemas.microsoft.com/office/drawing/2014/main" id="{E908FB54-58DE-824E-A256-4A0705A142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22</a:t>
            </a:r>
          </a:p>
        </p:txBody>
      </p:sp>
      <p:sp>
        <p:nvSpPr>
          <p:cNvPr id="201742" name="Text Box 14">
            <a:extLst>
              <a:ext uri="{FF2B5EF4-FFF2-40B4-BE49-F238E27FC236}">
                <a16:creationId xmlns:a16="http://schemas.microsoft.com/office/drawing/2014/main" id="{ABDAD65C-590D-E149-9489-BED55D87E7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21</a:t>
            </a:r>
          </a:p>
        </p:txBody>
      </p:sp>
      <p:sp>
        <p:nvSpPr>
          <p:cNvPr id="201743" name="Text Box 15">
            <a:extLst>
              <a:ext uri="{FF2B5EF4-FFF2-40B4-BE49-F238E27FC236}">
                <a16:creationId xmlns:a16="http://schemas.microsoft.com/office/drawing/2014/main" id="{65FFF85F-CF30-C349-B704-3483D41FED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20</a:t>
            </a:r>
          </a:p>
        </p:txBody>
      </p:sp>
      <p:sp>
        <p:nvSpPr>
          <p:cNvPr id="201744" name="Text Box 16">
            <a:extLst>
              <a:ext uri="{FF2B5EF4-FFF2-40B4-BE49-F238E27FC236}">
                <a16:creationId xmlns:a16="http://schemas.microsoft.com/office/drawing/2014/main" id="{2372A1C0-5264-C848-B018-01A029EAEF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34925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19</a:t>
            </a:r>
          </a:p>
        </p:txBody>
      </p:sp>
      <p:sp>
        <p:nvSpPr>
          <p:cNvPr id="201745" name="Text Box 17">
            <a:extLst>
              <a:ext uri="{FF2B5EF4-FFF2-40B4-BE49-F238E27FC236}">
                <a16:creationId xmlns:a16="http://schemas.microsoft.com/office/drawing/2014/main" id="{8AE2BE7A-4A7D-E14B-B69B-477B97E15C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18</a:t>
            </a:r>
          </a:p>
        </p:txBody>
      </p:sp>
      <p:sp>
        <p:nvSpPr>
          <p:cNvPr id="201746" name="Text Box 18">
            <a:extLst>
              <a:ext uri="{FF2B5EF4-FFF2-40B4-BE49-F238E27FC236}">
                <a16:creationId xmlns:a16="http://schemas.microsoft.com/office/drawing/2014/main" id="{5D9B1F51-1158-C440-B3A4-590E465D6C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17</a:t>
            </a:r>
          </a:p>
        </p:txBody>
      </p:sp>
      <p:sp>
        <p:nvSpPr>
          <p:cNvPr id="201747" name="Text Box 19">
            <a:extLst>
              <a:ext uri="{FF2B5EF4-FFF2-40B4-BE49-F238E27FC236}">
                <a16:creationId xmlns:a16="http://schemas.microsoft.com/office/drawing/2014/main" id="{4E2327CC-BC83-724C-8E0B-E01C3D0DAC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201748" name="Text Box 20">
            <a:extLst>
              <a:ext uri="{FF2B5EF4-FFF2-40B4-BE49-F238E27FC236}">
                <a16:creationId xmlns:a16="http://schemas.microsoft.com/office/drawing/2014/main" id="{6D0CC058-1B8A-F649-84B9-A6C8435784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201749" name="Text Box 21">
            <a:extLst>
              <a:ext uri="{FF2B5EF4-FFF2-40B4-BE49-F238E27FC236}">
                <a16:creationId xmlns:a16="http://schemas.microsoft.com/office/drawing/2014/main" id="{EA17A7B3-E6FC-6145-B6D8-2A486DFA61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201750" name="Text Box 22">
            <a:extLst>
              <a:ext uri="{FF2B5EF4-FFF2-40B4-BE49-F238E27FC236}">
                <a16:creationId xmlns:a16="http://schemas.microsoft.com/office/drawing/2014/main" id="{7A93B50C-91D4-3F48-8282-FB7F70BB24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201751" name="Text Box 23">
            <a:extLst>
              <a:ext uri="{FF2B5EF4-FFF2-40B4-BE49-F238E27FC236}">
                <a16:creationId xmlns:a16="http://schemas.microsoft.com/office/drawing/2014/main" id="{7EC96EFF-E316-1D49-8264-9C5B3CE843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201752" name="Text Box 24">
            <a:extLst>
              <a:ext uri="{FF2B5EF4-FFF2-40B4-BE49-F238E27FC236}">
                <a16:creationId xmlns:a16="http://schemas.microsoft.com/office/drawing/2014/main" id="{6870C487-1D7D-5445-8972-64AFF0E106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201753" name="Text Box 25">
            <a:extLst>
              <a:ext uri="{FF2B5EF4-FFF2-40B4-BE49-F238E27FC236}">
                <a16:creationId xmlns:a16="http://schemas.microsoft.com/office/drawing/2014/main" id="{CB1ACE32-85CA-044C-B085-0B5C582760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201754" name="Text Box 26">
            <a:extLst>
              <a:ext uri="{FF2B5EF4-FFF2-40B4-BE49-F238E27FC236}">
                <a16:creationId xmlns:a16="http://schemas.microsoft.com/office/drawing/2014/main" id="{7AA1A070-431D-5C45-97BE-FEEB9D9902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47800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9</a:t>
            </a:r>
          </a:p>
        </p:txBody>
      </p:sp>
      <p:sp>
        <p:nvSpPr>
          <p:cNvPr id="201755" name="Text Box 27">
            <a:extLst>
              <a:ext uri="{FF2B5EF4-FFF2-40B4-BE49-F238E27FC236}">
                <a16:creationId xmlns:a16="http://schemas.microsoft.com/office/drawing/2014/main" id="{AE610428-0EC8-8343-A416-FF90808B46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8 </a:t>
            </a:r>
          </a:p>
        </p:txBody>
      </p:sp>
      <p:sp>
        <p:nvSpPr>
          <p:cNvPr id="201756" name="Text Box 28">
            <a:extLst>
              <a:ext uri="{FF2B5EF4-FFF2-40B4-BE49-F238E27FC236}">
                <a16:creationId xmlns:a16="http://schemas.microsoft.com/office/drawing/2014/main" id="{DC7F44DE-A5F2-C340-A009-8CE9908BF0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7 </a:t>
            </a:r>
          </a:p>
        </p:txBody>
      </p:sp>
      <p:sp>
        <p:nvSpPr>
          <p:cNvPr id="201757" name="Text Box 29">
            <a:extLst>
              <a:ext uri="{FF2B5EF4-FFF2-40B4-BE49-F238E27FC236}">
                <a16:creationId xmlns:a16="http://schemas.microsoft.com/office/drawing/2014/main" id="{DCC8D769-F774-B64F-85EC-8E0E9D3584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6 </a:t>
            </a:r>
          </a:p>
        </p:txBody>
      </p:sp>
      <p:sp>
        <p:nvSpPr>
          <p:cNvPr id="201758" name="Text Box 30">
            <a:extLst>
              <a:ext uri="{FF2B5EF4-FFF2-40B4-BE49-F238E27FC236}">
                <a16:creationId xmlns:a16="http://schemas.microsoft.com/office/drawing/2014/main" id="{0D345F5D-2AE1-BC44-8D30-A49F62EE8D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5 </a:t>
            </a:r>
          </a:p>
        </p:txBody>
      </p:sp>
      <p:sp>
        <p:nvSpPr>
          <p:cNvPr id="201759" name="Text Box 31">
            <a:extLst>
              <a:ext uri="{FF2B5EF4-FFF2-40B4-BE49-F238E27FC236}">
                <a16:creationId xmlns:a16="http://schemas.microsoft.com/office/drawing/2014/main" id="{41A3C956-CA7E-7246-94CC-5A096A1042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4 </a:t>
            </a:r>
          </a:p>
        </p:txBody>
      </p:sp>
      <p:sp>
        <p:nvSpPr>
          <p:cNvPr id="201760" name="Text Box 32">
            <a:extLst>
              <a:ext uri="{FF2B5EF4-FFF2-40B4-BE49-F238E27FC236}">
                <a16:creationId xmlns:a16="http://schemas.microsoft.com/office/drawing/2014/main" id="{381F175B-4002-2E41-A07E-D216407750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3 </a:t>
            </a:r>
          </a:p>
        </p:txBody>
      </p:sp>
      <p:sp>
        <p:nvSpPr>
          <p:cNvPr id="201761" name="Text Box 33">
            <a:extLst>
              <a:ext uri="{FF2B5EF4-FFF2-40B4-BE49-F238E27FC236}">
                <a16:creationId xmlns:a16="http://schemas.microsoft.com/office/drawing/2014/main" id="{1816B88A-D1B7-B346-A17D-78C6AE0090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2 </a:t>
            </a:r>
          </a:p>
        </p:txBody>
      </p:sp>
      <p:sp>
        <p:nvSpPr>
          <p:cNvPr id="201762" name="Text Box 34">
            <a:extLst>
              <a:ext uri="{FF2B5EF4-FFF2-40B4-BE49-F238E27FC236}">
                <a16:creationId xmlns:a16="http://schemas.microsoft.com/office/drawing/2014/main" id="{C01B6A11-0A5D-D144-99AB-AEF6A83667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1 </a:t>
            </a:r>
          </a:p>
        </p:txBody>
      </p:sp>
      <p:sp>
        <p:nvSpPr>
          <p:cNvPr id="201763" name="Text Box 35">
            <a:extLst>
              <a:ext uri="{FF2B5EF4-FFF2-40B4-BE49-F238E27FC236}">
                <a16:creationId xmlns:a16="http://schemas.microsoft.com/office/drawing/2014/main" id="{8804DA1F-A818-EC47-AFDE-86BF970FA6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0 </a:t>
            </a: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9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03" presetID="17" presetClass="exit" presetSubtype="1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2017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2017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1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1730" grpId="0" animBg="1"/>
      <p:bldP spid="201731" grpId="0" animBg="1"/>
      <p:bldP spid="201733" grpId="0" animBg="1"/>
      <p:bldP spid="201734" grpId="0"/>
      <p:bldP spid="201734" grpId="1"/>
      <p:bldP spid="201735" grpId="0" animBg="1"/>
      <p:bldP spid="201736" grpId="0" animBg="1"/>
      <p:bldP spid="201737" grpId="0" animBg="1"/>
      <p:bldP spid="201738" grpId="0" animBg="1"/>
      <p:bldP spid="201739" grpId="0" animBg="1"/>
      <p:bldP spid="201740" grpId="0" animBg="1"/>
      <p:bldP spid="201741" grpId="0" animBg="1"/>
      <p:bldP spid="201742" grpId="0" animBg="1"/>
      <p:bldP spid="201743" grpId="0" animBg="1"/>
      <p:bldP spid="201744" grpId="0" animBg="1"/>
      <p:bldP spid="201745" grpId="0" animBg="1"/>
      <p:bldP spid="201746" grpId="0" animBg="1"/>
      <p:bldP spid="201747" grpId="0" animBg="1"/>
      <p:bldP spid="201748" grpId="0" animBg="1"/>
      <p:bldP spid="201749" grpId="0" animBg="1"/>
      <p:bldP spid="201750" grpId="0" animBg="1"/>
      <p:bldP spid="201751" grpId="0" animBg="1"/>
      <p:bldP spid="201752" grpId="0" animBg="1"/>
      <p:bldP spid="201753" grpId="0" animBg="1"/>
      <p:bldP spid="201754" grpId="0" animBg="1"/>
      <p:bldP spid="201755" grpId="0" animBg="1"/>
      <p:bldP spid="201756" grpId="0" animBg="1"/>
      <p:bldP spid="201757" grpId="0" animBg="1"/>
      <p:bldP spid="201758" grpId="0" animBg="1"/>
      <p:bldP spid="201759" grpId="0" animBg="1"/>
      <p:bldP spid="201760" grpId="0" animBg="1"/>
      <p:bldP spid="201761" grpId="0" animBg="1"/>
      <p:bldP spid="201762" grpId="0" animBg="1"/>
      <p:bldP spid="20176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309" name="Text Box 21">
            <a:extLst>
              <a:ext uri="{FF2B5EF4-FFF2-40B4-BE49-F238E27FC236}">
                <a16:creationId xmlns:a16="http://schemas.microsoft.com/office/drawing/2014/main" id="{C04CFF8E-ACCD-F141-BA28-9F61A83356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4633" y="2162145"/>
            <a:ext cx="3857146" cy="400110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0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0"/>
              </a:rPr>
              <a:t>Memorize this, please: </a:t>
            </a:r>
            <a:r>
              <a:rPr lang="en-US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0"/>
              </a:rPr>
              <a:t>~13,000 km</a:t>
            </a:r>
            <a:endParaRPr lang="en-US" dirty="0">
              <a:solidFill>
                <a:srgbClr val="FF0000"/>
              </a:solidFill>
              <a:ea typeface="ＭＳ Ｐゴシック" charset="0"/>
            </a:endParaRPr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28883C73-1855-B14F-B9CE-DF685B74A1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5943600" cy="609600"/>
          </a:xfrm>
        </p:spPr>
        <p:txBody>
          <a:bodyPr/>
          <a:lstStyle/>
          <a:p>
            <a:r>
              <a:rPr lang="en-US" altLang="en-US" sz="2800" b="1">
                <a:solidFill>
                  <a:schemeClr val="tx1"/>
                </a:solidFill>
              </a:rPr>
              <a:t>The hierarchy of the Universe, Step 1</a:t>
            </a:r>
            <a:endParaRPr lang="en-US" altLang="en-US"/>
          </a:p>
        </p:txBody>
      </p:sp>
      <p:pic>
        <p:nvPicPr>
          <p:cNvPr id="21508" name="Picture 3">
            <a:extLst>
              <a:ext uri="{FF2B5EF4-FFF2-40B4-BE49-F238E27FC236}">
                <a16:creationId xmlns:a16="http://schemas.microsoft.com/office/drawing/2014/main" id="{09A1114A-46DE-DF4C-AA02-8633277369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352800"/>
            <a:ext cx="2765425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4">
            <a:extLst>
              <a:ext uri="{FF2B5EF4-FFF2-40B4-BE49-F238E27FC236}">
                <a16:creationId xmlns:a16="http://schemas.microsoft.com/office/drawing/2014/main" id="{34E42F76-A3CF-F54D-A9EF-A047424A4B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4343400"/>
            <a:ext cx="1512888" cy="166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0" name="Text Box 5">
            <a:extLst>
              <a:ext uri="{FF2B5EF4-FFF2-40B4-BE49-F238E27FC236}">
                <a16:creationId xmlns:a16="http://schemas.microsoft.com/office/drawing/2014/main" id="{C3E657EE-1D56-C444-A96F-0B7B8A4F48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4602163"/>
            <a:ext cx="1073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66FFFF"/>
                </a:solidFill>
              </a:rPr>
              <a:t>Earth</a:t>
            </a:r>
            <a:endParaRPr lang="en-US" altLang="en-US" sz="2400">
              <a:solidFill>
                <a:srgbClr val="66FFFF"/>
              </a:solidFill>
            </a:endParaRPr>
          </a:p>
        </p:txBody>
      </p:sp>
      <p:sp>
        <p:nvSpPr>
          <p:cNvPr id="21511" name="Text Box 6">
            <a:extLst>
              <a:ext uri="{FF2B5EF4-FFF2-40B4-BE49-F238E27FC236}">
                <a16:creationId xmlns:a16="http://schemas.microsoft.com/office/drawing/2014/main" id="{EC76E7E4-7CDB-624F-BEA4-601AF53105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0650" y="4572000"/>
            <a:ext cx="10731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66FFFF"/>
                </a:solidFill>
              </a:rPr>
              <a:t>Moon</a:t>
            </a:r>
            <a:endParaRPr lang="en-US" altLang="en-US" sz="2400">
              <a:solidFill>
                <a:srgbClr val="66FFFF"/>
              </a:solidFill>
            </a:endParaRPr>
          </a:p>
        </p:txBody>
      </p:sp>
      <p:sp>
        <p:nvSpPr>
          <p:cNvPr id="21512" name="Text Box 7">
            <a:extLst>
              <a:ext uri="{FF2B5EF4-FFF2-40B4-BE49-F238E27FC236}">
                <a16:creationId xmlns:a16="http://schemas.microsoft.com/office/drawing/2014/main" id="{5BADA350-1CA6-F040-AFBF-684F72EDDF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3429000"/>
            <a:ext cx="19954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chemeClr val="bg1"/>
                </a:solidFill>
              </a:rPr>
              <a:t>Size: 3476 km</a:t>
            </a:r>
            <a:endParaRPr lang="en-US" altLang="en-US" sz="2400"/>
          </a:p>
        </p:txBody>
      </p:sp>
      <p:sp>
        <p:nvSpPr>
          <p:cNvPr id="21513" name="Text Box 8">
            <a:extLst>
              <a:ext uri="{FF2B5EF4-FFF2-40B4-BE49-F238E27FC236}">
                <a16:creationId xmlns:a16="http://schemas.microsoft.com/office/drawing/2014/main" id="{AE3691ED-63DA-D14D-B5BA-18D87A7DC3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7788" y="5334000"/>
            <a:ext cx="29702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chemeClr val="bg1"/>
                </a:solidFill>
              </a:rPr>
              <a:t>Distance: 384,400 km</a:t>
            </a:r>
            <a:endParaRPr lang="en-US" altLang="en-US" sz="2400"/>
          </a:p>
        </p:txBody>
      </p:sp>
      <p:sp>
        <p:nvSpPr>
          <p:cNvPr id="21514" name="Line 9">
            <a:extLst>
              <a:ext uri="{FF2B5EF4-FFF2-40B4-BE49-F238E27FC236}">
                <a16:creationId xmlns:a16="http://schemas.microsoft.com/office/drawing/2014/main" id="{2CB4EC9F-09D4-4B42-A5AA-B1DAA26E59FA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0" y="5257800"/>
            <a:ext cx="4953000" cy="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5" name="Line 10">
            <a:extLst>
              <a:ext uri="{FF2B5EF4-FFF2-40B4-BE49-F238E27FC236}">
                <a16:creationId xmlns:a16="http://schemas.microsoft.com/office/drawing/2014/main" id="{98122398-4E0C-E747-BD3E-87981AD4AAD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391400" y="3962400"/>
            <a:ext cx="0" cy="15240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6" name="Line 11">
            <a:extLst>
              <a:ext uri="{FF2B5EF4-FFF2-40B4-BE49-F238E27FC236}">
                <a16:creationId xmlns:a16="http://schemas.microsoft.com/office/drawing/2014/main" id="{AAFA64A7-9FDC-8F42-8650-DD980BE0CEE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534400" y="3962400"/>
            <a:ext cx="0" cy="15240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7" name="Text Box 12">
            <a:extLst>
              <a:ext uri="{FF2B5EF4-FFF2-40B4-BE49-F238E27FC236}">
                <a16:creationId xmlns:a16="http://schemas.microsoft.com/office/drawing/2014/main" id="{EF92108B-DCCF-2F45-ABF5-EAAC27C7D1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1219200"/>
            <a:ext cx="10906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CC00"/>
                </a:solidFill>
              </a:rPr>
              <a:t>Step 1:</a:t>
            </a:r>
            <a:endParaRPr lang="en-US" altLang="en-US" sz="2400"/>
          </a:p>
        </p:txBody>
      </p:sp>
      <p:sp>
        <p:nvSpPr>
          <p:cNvPr id="21518" name="Rectangle 13">
            <a:extLst>
              <a:ext uri="{FF2B5EF4-FFF2-40B4-BE49-F238E27FC236}">
                <a16:creationId xmlns:a16="http://schemas.microsoft.com/office/drawing/2014/main" id="{4C23BC4C-96EB-7848-8933-C67DB405FE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5200" y="762000"/>
            <a:ext cx="47275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FF0000"/>
                </a:solidFill>
              </a:rPr>
              <a:t>The hierarchy of the Universe</a:t>
            </a:r>
          </a:p>
        </p:txBody>
      </p:sp>
      <p:sp>
        <p:nvSpPr>
          <p:cNvPr id="21519" name="Rectangle 19">
            <a:extLst>
              <a:ext uri="{FF2B5EF4-FFF2-40B4-BE49-F238E27FC236}">
                <a16:creationId xmlns:a16="http://schemas.microsoft.com/office/drawing/2014/main" id="{F3AD0EBB-36AB-2242-A3BF-5E5136B14D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3276600"/>
            <a:ext cx="3200400" cy="381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21520" name="Text Box 16">
            <a:extLst>
              <a:ext uri="{FF2B5EF4-FFF2-40B4-BE49-F238E27FC236}">
                <a16:creationId xmlns:a16="http://schemas.microsoft.com/office/drawing/2014/main" id="{B72DAFD2-4FA1-EE4B-8E77-A6FA3CA69A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3048000"/>
            <a:ext cx="3983038" cy="466725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chemeClr val="bg1"/>
                </a:solidFill>
              </a:rPr>
              <a:t>Size : </a:t>
            </a:r>
            <a:r>
              <a:rPr lang="en-US" altLang="en-US" sz="2400" b="1">
                <a:solidFill>
                  <a:schemeClr val="bg1"/>
                </a:solidFill>
              </a:rPr>
              <a:t>12,756 km = 7972 miles</a:t>
            </a:r>
            <a:endParaRPr lang="en-US" altLang="en-US" sz="2400"/>
          </a:p>
        </p:txBody>
      </p:sp>
      <p:sp>
        <p:nvSpPr>
          <p:cNvPr id="21521" name="Line 17">
            <a:extLst>
              <a:ext uri="{FF2B5EF4-FFF2-40B4-BE49-F238E27FC236}">
                <a16:creationId xmlns:a16="http://schemas.microsoft.com/office/drawing/2014/main" id="{BE89EF74-0A35-1744-AF58-3C08D7B09F0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33400" y="3581400"/>
            <a:ext cx="0" cy="15240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22" name="Line 18">
            <a:extLst>
              <a:ext uri="{FF2B5EF4-FFF2-40B4-BE49-F238E27FC236}">
                <a16:creationId xmlns:a16="http://schemas.microsoft.com/office/drawing/2014/main" id="{8241E97D-209A-4049-A8C5-7BD4F867ADB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895600" y="3581400"/>
            <a:ext cx="0" cy="15240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cxnSp>
        <p:nvCxnSpPr>
          <p:cNvPr id="21523" name="AutoShape 20">
            <a:extLst>
              <a:ext uri="{FF2B5EF4-FFF2-40B4-BE49-F238E27FC236}">
                <a16:creationId xmlns:a16="http://schemas.microsoft.com/office/drawing/2014/main" id="{476BA474-7B3C-2648-A16A-A984D5D7F749}"/>
              </a:ext>
            </a:extLst>
          </p:cNvPr>
          <p:cNvCxnSpPr>
            <a:cxnSpLocks noChangeShapeType="1"/>
            <a:stCxn id="21520" idx="0"/>
          </p:cNvCxnSpPr>
          <p:nvPr/>
        </p:nvCxnSpPr>
        <p:spPr bwMode="auto">
          <a:xfrm flipH="1" flipV="1">
            <a:off x="1322388" y="2590800"/>
            <a:ext cx="822325" cy="457200"/>
          </a:xfrm>
          <a:prstGeom prst="straightConnector1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5D9311F4-71CB-9246-9B9B-B88E4E173D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2800" b="1">
                <a:solidFill>
                  <a:schemeClr val="tx1"/>
                </a:solidFill>
              </a:rPr>
              <a:t>The hierarchy of the Universe, Step 2</a:t>
            </a:r>
            <a:endParaRPr lang="en-US" altLang="en-US" sz="2800" b="1">
              <a:solidFill>
                <a:srgbClr val="66FFFF"/>
              </a:solidFill>
            </a:endParaRPr>
          </a:p>
        </p:txBody>
      </p:sp>
      <p:sp>
        <p:nvSpPr>
          <p:cNvPr id="23555" name="Text Box 4">
            <a:extLst>
              <a:ext uri="{FF2B5EF4-FFF2-40B4-BE49-F238E27FC236}">
                <a16:creationId xmlns:a16="http://schemas.microsoft.com/office/drawing/2014/main" id="{BCB95756-AB46-5B4F-B7C0-13F7B059D0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0" y="725488"/>
            <a:ext cx="122237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66FFFF"/>
                </a:solidFill>
              </a:rPr>
              <a:t>The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66FFFF"/>
                </a:solidFill>
              </a:rPr>
              <a:t>Sun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66FFFF"/>
                </a:solidFill>
              </a:rPr>
              <a:t>is a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66FFFF"/>
                </a:solidFill>
              </a:rPr>
              <a:t> STAR</a:t>
            </a:r>
            <a:endParaRPr lang="en-US" altLang="en-US" sz="2400">
              <a:solidFill>
                <a:srgbClr val="66FFFF"/>
              </a:solidFill>
            </a:endParaRPr>
          </a:p>
        </p:txBody>
      </p:sp>
      <p:sp>
        <p:nvSpPr>
          <p:cNvPr id="23556" name="Text Box 5">
            <a:extLst>
              <a:ext uri="{FF2B5EF4-FFF2-40B4-BE49-F238E27FC236}">
                <a16:creationId xmlns:a16="http://schemas.microsoft.com/office/drawing/2014/main" id="{16FDF86C-B533-2F43-919C-CCC70F118D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4059238"/>
            <a:ext cx="1073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66FFFF"/>
                </a:solidFill>
              </a:rPr>
              <a:t>Earth</a:t>
            </a:r>
            <a:endParaRPr lang="en-US" altLang="en-US" sz="2400">
              <a:solidFill>
                <a:srgbClr val="66FFFF"/>
              </a:solidFill>
            </a:endParaRPr>
          </a:p>
        </p:txBody>
      </p:sp>
      <p:sp>
        <p:nvSpPr>
          <p:cNvPr id="23557" name="Text Box 6">
            <a:extLst>
              <a:ext uri="{FF2B5EF4-FFF2-40B4-BE49-F238E27FC236}">
                <a16:creationId xmlns:a16="http://schemas.microsoft.com/office/drawing/2014/main" id="{86C23EC2-9A02-E947-8FC3-02D83FE210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5200" y="5354638"/>
            <a:ext cx="30305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/>
              <a:t>Distance = 400,000 km</a:t>
            </a:r>
          </a:p>
        </p:txBody>
      </p:sp>
      <p:sp>
        <p:nvSpPr>
          <p:cNvPr id="23558" name="Line 7">
            <a:extLst>
              <a:ext uri="{FF2B5EF4-FFF2-40B4-BE49-F238E27FC236}">
                <a16:creationId xmlns:a16="http://schemas.microsoft.com/office/drawing/2014/main" id="{710CB517-2437-9846-89AB-CF249EECBF86}"/>
              </a:ext>
            </a:extLst>
          </p:cNvPr>
          <p:cNvSpPr>
            <a:spLocks noChangeShapeType="1"/>
          </p:cNvSpPr>
          <p:nvPr/>
        </p:nvSpPr>
        <p:spPr bwMode="auto">
          <a:xfrm>
            <a:off x="3276600" y="5278438"/>
            <a:ext cx="3505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9" name="Text Box 8">
            <a:extLst>
              <a:ext uri="{FF2B5EF4-FFF2-40B4-BE49-F238E27FC236}">
                <a16:creationId xmlns:a16="http://schemas.microsoft.com/office/drawing/2014/main" id="{36E2C9AF-4F87-F445-B9E0-E360223DFC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334963"/>
            <a:ext cx="387826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00CC00"/>
                </a:solidFill>
              </a:rPr>
              <a:t>Step 2: the Solar System</a:t>
            </a:r>
            <a:endParaRPr lang="en-US" altLang="en-US" sz="2400"/>
          </a:p>
        </p:txBody>
      </p:sp>
      <p:pic>
        <p:nvPicPr>
          <p:cNvPr id="23560" name="Picture 9">
            <a:extLst>
              <a:ext uri="{FF2B5EF4-FFF2-40B4-BE49-F238E27FC236}">
                <a16:creationId xmlns:a16="http://schemas.microsoft.com/office/drawing/2014/main" id="{694DCE2A-270C-164B-9DC1-8CF8E0C6E7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992438"/>
            <a:ext cx="4191000" cy="378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1" name="Picture 10">
            <a:extLst>
              <a:ext uri="{FF2B5EF4-FFF2-40B4-BE49-F238E27FC236}">
                <a16:creationId xmlns:a16="http://schemas.microsoft.com/office/drawing/2014/main" id="{5AECDA04-0618-ED4F-AEA3-1AC8DFD136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3449638"/>
            <a:ext cx="533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2" name="Picture 11">
            <a:extLst>
              <a:ext uri="{FF2B5EF4-FFF2-40B4-BE49-F238E27FC236}">
                <a16:creationId xmlns:a16="http://schemas.microsoft.com/office/drawing/2014/main" id="{A321E42E-D38C-904A-8D3C-52C40009EC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1392238"/>
            <a:ext cx="1676400" cy="1265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3" name="Rectangle 12">
            <a:extLst>
              <a:ext uri="{FF2B5EF4-FFF2-40B4-BE49-F238E27FC236}">
                <a16:creationId xmlns:a16="http://schemas.microsoft.com/office/drawing/2014/main" id="{13A3F375-40EA-D14F-A4D9-D5574FB04E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9000" y="935038"/>
            <a:ext cx="129063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66FFFF"/>
                </a:solidFill>
              </a:rPr>
              <a:t>Planets</a:t>
            </a:r>
          </a:p>
        </p:txBody>
      </p:sp>
      <p:sp>
        <p:nvSpPr>
          <p:cNvPr id="23564" name="Line 13">
            <a:extLst>
              <a:ext uri="{FF2B5EF4-FFF2-40B4-BE49-F238E27FC236}">
                <a16:creationId xmlns:a16="http://schemas.microsoft.com/office/drawing/2014/main" id="{8097B218-8E64-314A-9402-8A15CACCB5A9}"/>
              </a:ext>
            </a:extLst>
          </p:cNvPr>
          <p:cNvSpPr>
            <a:spLocks noChangeShapeType="1"/>
          </p:cNvSpPr>
          <p:nvPr/>
        </p:nvSpPr>
        <p:spPr bwMode="auto">
          <a:xfrm>
            <a:off x="7391400" y="3678238"/>
            <a:ext cx="45720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5" name="Text Box 14">
            <a:extLst>
              <a:ext uri="{FF2B5EF4-FFF2-40B4-BE49-F238E27FC236}">
                <a16:creationId xmlns:a16="http://schemas.microsoft.com/office/drawing/2014/main" id="{6008AB47-D867-D74D-8676-7A1D3267CB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4338" y="1295400"/>
            <a:ext cx="56229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rgbClr val="FFFF00"/>
                </a:solidFill>
              </a:rPr>
              <a:t>The planets revolve around the Sun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rgbClr val="FFFF00"/>
                </a:solidFill>
              </a:rPr>
              <a:t>and reflect sunlight</a:t>
            </a:r>
            <a:endParaRPr lang="en-US" altLang="en-US" sz="1800" b="1">
              <a:solidFill>
                <a:schemeClr val="bg1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b="1" i="1">
                <a:solidFill>
                  <a:schemeClr val="bg1"/>
                </a:solidFill>
              </a:rPr>
              <a:t>(asteroids and comets, too, except they are much smaller)</a:t>
            </a:r>
            <a:endParaRPr lang="en-US" altLang="en-US" sz="2400"/>
          </a:p>
        </p:txBody>
      </p:sp>
      <p:sp>
        <p:nvSpPr>
          <p:cNvPr id="23566" name="Line 15">
            <a:extLst>
              <a:ext uri="{FF2B5EF4-FFF2-40B4-BE49-F238E27FC236}">
                <a16:creationId xmlns:a16="http://schemas.microsoft.com/office/drawing/2014/main" id="{E158FAAD-21BE-0F43-8FBA-A4BB26C063D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733800" y="3754438"/>
            <a:ext cx="3962400" cy="10668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7" name="Line 16">
            <a:extLst>
              <a:ext uri="{FF2B5EF4-FFF2-40B4-BE49-F238E27FC236}">
                <a16:creationId xmlns:a16="http://schemas.microsoft.com/office/drawing/2014/main" id="{DEA91259-59FF-F14F-B85C-9E742FF06BE9}"/>
              </a:ext>
            </a:extLst>
          </p:cNvPr>
          <p:cNvSpPr>
            <a:spLocks noChangeShapeType="1"/>
          </p:cNvSpPr>
          <p:nvPr/>
        </p:nvSpPr>
        <p:spPr bwMode="auto">
          <a:xfrm>
            <a:off x="7315200" y="2459038"/>
            <a:ext cx="609600" cy="76200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68" name="Text Box 17">
            <a:extLst>
              <a:ext uri="{FF2B5EF4-FFF2-40B4-BE49-F238E27FC236}">
                <a16:creationId xmlns:a16="http://schemas.microsoft.com/office/drawing/2014/main" id="{2E5C42C7-1952-0745-8B3B-69F2A19412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3505200"/>
            <a:ext cx="30099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>
                <a:solidFill>
                  <a:schemeClr val="bg1"/>
                </a:solidFill>
              </a:rPr>
              <a:t>Distance = 150 million km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>
                <a:solidFill>
                  <a:schemeClr val="bg1"/>
                </a:solidFill>
              </a:rPr>
              <a:t>	 = 1 AU</a:t>
            </a:r>
            <a:endParaRPr lang="en-US" altLang="en-US" sz="2400"/>
          </a:p>
        </p:txBody>
      </p:sp>
      <p:sp>
        <p:nvSpPr>
          <p:cNvPr id="148498" name="Text Box 18">
            <a:extLst>
              <a:ext uri="{FF2B5EF4-FFF2-40B4-BE49-F238E27FC236}">
                <a16:creationId xmlns:a16="http://schemas.microsoft.com/office/drawing/2014/main" id="{E1F78750-E6B3-7D4B-914F-83CC8AAE3B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5257800"/>
            <a:ext cx="2557463" cy="650875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1600" b="1">
                <a:solidFill>
                  <a:schemeClr val="bg1"/>
                </a:solidFill>
                <a:ea typeface="ＭＳ Ｐゴシック" charset="0"/>
              </a:rPr>
              <a:t>(Astronomical Unit)</a:t>
            </a:r>
            <a:endParaRPr lang="en-US" sz="2000" b="1" i="1">
              <a:solidFill>
                <a:schemeClr val="accent2"/>
              </a:solidFill>
              <a:effectLst>
                <a:outerShdw blurRad="38100" dist="38100" dir="2700000" algn="tl">
                  <a:srgbClr val="FFFFFF"/>
                </a:outerShdw>
              </a:effectLst>
              <a:ea typeface="ＭＳ Ｐゴシック" charset="0"/>
            </a:endParaRPr>
          </a:p>
          <a:p>
            <a:pPr algn="ctr">
              <a:defRPr/>
            </a:pPr>
            <a:r>
              <a:rPr lang="en-US" sz="2000" b="1" i="1">
                <a:solidFill>
                  <a:schemeClr val="accent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ea typeface="ＭＳ Ｐゴシック" charset="0"/>
              </a:rPr>
              <a:t>Memorize this, please!</a:t>
            </a:r>
            <a:endParaRPr lang="en-US">
              <a:ea typeface="ＭＳ Ｐゴシック" charset="0"/>
            </a:endParaRPr>
          </a:p>
        </p:txBody>
      </p:sp>
      <p:cxnSp>
        <p:nvCxnSpPr>
          <p:cNvPr id="23570" name="AutoShape 19">
            <a:extLst>
              <a:ext uri="{FF2B5EF4-FFF2-40B4-BE49-F238E27FC236}">
                <a16:creationId xmlns:a16="http://schemas.microsoft.com/office/drawing/2014/main" id="{A82DBF3C-655C-BE45-9C62-D6E6BE57E871}"/>
              </a:ext>
            </a:extLst>
          </p:cNvPr>
          <p:cNvCxnSpPr>
            <a:cxnSpLocks noChangeShapeType="1"/>
            <a:stCxn id="148498" idx="0"/>
            <a:endCxn id="23568" idx="2"/>
          </p:cNvCxnSpPr>
          <p:nvPr/>
        </p:nvCxnSpPr>
        <p:spPr bwMode="auto">
          <a:xfrm flipH="1" flipV="1">
            <a:off x="5467350" y="4206875"/>
            <a:ext cx="1069975" cy="1050925"/>
          </a:xfrm>
          <a:prstGeom prst="straightConnector1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CA098A74-2F60-3542-A4FB-F5312AC378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0" y="3048000"/>
            <a:ext cx="7772400" cy="1143000"/>
          </a:xfrm>
        </p:spPr>
        <p:txBody>
          <a:bodyPr/>
          <a:lstStyle/>
          <a:p>
            <a:r>
              <a:rPr lang="en-US" altLang="en-US" sz="6000">
                <a:solidFill>
                  <a:srgbClr val="66FFFF"/>
                </a:solidFill>
              </a:rPr>
              <a:t>Questions coming …</a:t>
            </a:r>
            <a:endParaRPr lang="en-US" altLang="en-US">
              <a:solidFill>
                <a:srgbClr val="66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376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Text Box 2">
            <a:extLst>
              <a:ext uri="{FF2B5EF4-FFF2-40B4-BE49-F238E27FC236}">
                <a16:creationId xmlns:a16="http://schemas.microsoft.com/office/drawing/2014/main" id="{8CC43646-8DC8-B644-94EE-DBA5F694E9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0"/>
            <a:ext cx="1600200" cy="2678113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7200" b="1">
                <a:solidFill>
                  <a:srgbClr val="FF0000"/>
                </a:solidFill>
              </a:rPr>
              <a:t> </a:t>
            </a:r>
            <a:endParaRPr lang="en-US" altLang="en-US" sz="6000" b="1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 b="1">
                <a:solidFill>
                  <a:srgbClr val="FF0000"/>
                </a:solidFill>
              </a:rPr>
              <a:t>sec</a:t>
            </a:r>
            <a:r>
              <a:rPr lang="en-US" altLang="en-US" sz="9600" b="1">
                <a:solidFill>
                  <a:srgbClr val="FF0000"/>
                </a:solidFill>
              </a:rPr>
              <a:t>   </a:t>
            </a:r>
          </a:p>
        </p:txBody>
      </p:sp>
      <p:sp>
        <p:nvSpPr>
          <p:cNvPr id="187395" name="Text Box 3">
            <a:extLst>
              <a:ext uri="{FF2B5EF4-FFF2-40B4-BE49-F238E27FC236}">
                <a16:creationId xmlns:a16="http://schemas.microsoft.com/office/drawing/2014/main" id="{502927D7-FEC4-EA4F-A5D1-5541129392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29700" name="Rectangle 4">
            <a:extLst>
              <a:ext uri="{FF2B5EF4-FFF2-40B4-BE49-F238E27FC236}">
                <a16:creationId xmlns:a16="http://schemas.microsoft.com/office/drawing/2014/main" id="{1B284F84-19AD-164D-A12E-BEB3716128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76200"/>
            <a:ext cx="4876800" cy="914400"/>
          </a:xfrm>
        </p:spPr>
        <p:txBody>
          <a:bodyPr/>
          <a:lstStyle/>
          <a:p>
            <a:r>
              <a:rPr lang="en-US" altLang="en-US" sz="6000" b="1" dirty="0">
                <a:solidFill>
                  <a:srgbClr val="FF0000"/>
                </a:solidFill>
              </a:rPr>
              <a:t>Question 4 </a:t>
            </a:r>
          </a:p>
        </p:txBody>
      </p:sp>
      <p:sp>
        <p:nvSpPr>
          <p:cNvPr id="187397" name="Text Box 5">
            <a:extLst>
              <a:ext uri="{FF2B5EF4-FFF2-40B4-BE49-F238E27FC236}">
                <a16:creationId xmlns:a16="http://schemas.microsoft.com/office/drawing/2014/main" id="{019C3D65-D51E-4444-B889-B6D8B2F158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29</a:t>
            </a:r>
          </a:p>
        </p:txBody>
      </p:sp>
      <p:sp>
        <p:nvSpPr>
          <p:cNvPr id="187398" name="Text Box 6">
            <a:extLst>
              <a:ext uri="{FF2B5EF4-FFF2-40B4-BE49-F238E27FC236}">
                <a16:creationId xmlns:a16="http://schemas.microsoft.com/office/drawing/2014/main" id="{EF152A5F-C67F-A64A-A030-DA62642E2A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295400"/>
            <a:ext cx="6705600" cy="329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371600" indent="-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828800" indent="-4572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286000" indent="-4572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7432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32004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6576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41148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accent2"/>
                </a:solidFill>
              </a:rPr>
              <a:t>How many stars are there in the Solar System?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 b="1" dirty="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A</a:t>
            </a:r>
            <a:r>
              <a:rPr lang="en-US" altLang="en-US" sz="2400" b="1" dirty="0"/>
              <a:t> None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</a:rPr>
              <a:t>B</a:t>
            </a:r>
            <a:r>
              <a:rPr lang="en-US" altLang="en-US" sz="2400" dirty="0">
                <a:solidFill>
                  <a:srgbClr val="FF0000"/>
                </a:solidFill>
              </a:rPr>
              <a:t> </a:t>
            </a:r>
            <a:r>
              <a:rPr lang="en-US" altLang="en-US" sz="2400" b="1" dirty="0">
                <a:solidFill>
                  <a:srgbClr val="FF0000"/>
                </a:solidFill>
              </a:rPr>
              <a:t>One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C</a:t>
            </a:r>
            <a:r>
              <a:rPr lang="en-US" altLang="en-US" sz="2400" dirty="0"/>
              <a:t> </a:t>
            </a:r>
            <a:r>
              <a:rPr lang="en-US" altLang="en-US" sz="2400" b="1" dirty="0"/>
              <a:t>Nine</a:t>
            </a:r>
            <a:endParaRPr lang="en-US" altLang="en-US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D</a:t>
            </a:r>
            <a:r>
              <a:rPr lang="en-US" altLang="en-US" sz="2400" b="1" dirty="0"/>
              <a:t> Six thousand</a:t>
            </a:r>
            <a:endParaRPr lang="en-US" altLang="en-US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E</a:t>
            </a:r>
            <a:r>
              <a:rPr lang="en-US" altLang="en-US" sz="2400" b="1" dirty="0"/>
              <a:t> Billions</a:t>
            </a:r>
          </a:p>
        </p:txBody>
      </p:sp>
      <p:sp>
        <p:nvSpPr>
          <p:cNvPr id="187399" name="Text Box 7">
            <a:extLst>
              <a:ext uri="{FF2B5EF4-FFF2-40B4-BE49-F238E27FC236}">
                <a16:creationId xmlns:a16="http://schemas.microsoft.com/office/drawing/2014/main" id="{034C01AA-F318-0C4C-80C6-FE8A367608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28</a:t>
            </a:r>
          </a:p>
        </p:txBody>
      </p:sp>
      <p:sp>
        <p:nvSpPr>
          <p:cNvPr id="187400" name="Text Box 8">
            <a:extLst>
              <a:ext uri="{FF2B5EF4-FFF2-40B4-BE49-F238E27FC236}">
                <a16:creationId xmlns:a16="http://schemas.microsoft.com/office/drawing/2014/main" id="{ADE8EA25-F834-CE41-BA36-D0AC720CA4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27</a:t>
            </a:r>
          </a:p>
        </p:txBody>
      </p:sp>
      <p:sp>
        <p:nvSpPr>
          <p:cNvPr id="187401" name="Text Box 9">
            <a:extLst>
              <a:ext uri="{FF2B5EF4-FFF2-40B4-BE49-F238E27FC236}">
                <a16:creationId xmlns:a16="http://schemas.microsoft.com/office/drawing/2014/main" id="{CF566F69-9AE0-914B-BEE8-CEC80BDFF8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26</a:t>
            </a:r>
          </a:p>
        </p:txBody>
      </p:sp>
      <p:sp>
        <p:nvSpPr>
          <p:cNvPr id="187402" name="Text Box 10">
            <a:extLst>
              <a:ext uri="{FF2B5EF4-FFF2-40B4-BE49-F238E27FC236}">
                <a16:creationId xmlns:a16="http://schemas.microsoft.com/office/drawing/2014/main" id="{1166C52B-9D50-EF4B-B407-52F05FD7BB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25</a:t>
            </a:r>
          </a:p>
        </p:txBody>
      </p:sp>
      <p:sp>
        <p:nvSpPr>
          <p:cNvPr id="187403" name="Text Box 11">
            <a:extLst>
              <a:ext uri="{FF2B5EF4-FFF2-40B4-BE49-F238E27FC236}">
                <a16:creationId xmlns:a16="http://schemas.microsoft.com/office/drawing/2014/main" id="{EC5DEB5B-14D4-2049-A216-1828B89ABA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24</a:t>
            </a:r>
          </a:p>
        </p:txBody>
      </p:sp>
      <p:sp>
        <p:nvSpPr>
          <p:cNvPr id="187404" name="Text Box 12">
            <a:extLst>
              <a:ext uri="{FF2B5EF4-FFF2-40B4-BE49-F238E27FC236}">
                <a16:creationId xmlns:a16="http://schemas.microsoft.com/office/drawing/2014/main" id="{D40EA8F8-130E-6144-8DB4-2A59764366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23</a:t>
            </a:r>
          </a:p>
        </p:txBody>
      </p:sp>
      <p:sp>
        <p:nvSpPr>
          <p:cNvPr id="187405" name="Text Box 13">
            <a:extLst>
              <a:ext uri="{FF2B5EF4-FFF2-40B4-BE49-F238E27FC236}">
                <a16:creationId xmlns:a16="http://schemas.microsoft.com/office/drawing/2014/main" id="{760501C5-F3BA-794B-8775-D0D7130200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22</a:t>
            </a:r>
          </a:p>
        </p:txBody>
      </p:sp>
      <p:sp>
        <p:nvSpPr>
          <p:cNvPr id="187406" name="Text Box 14">
            <a:extLst>
              <a:ext uri="{FF2B5EF4-FFF2-40B4-BE49-F238E27FC236}">
                <a16:creationId xmlns:a16="http://schemas.microsoft.com/office/drawing/2014/main" id="{AD34CCB9-5883-0949-B863-BAF9CAEC9C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21</a:t>
            </a:r>
          </a:p>
        </p:txBody>
      </p:sp>
      <p:sp>
        <p:nvSpPr>
          <p:cNvPr id="187407" name="Text Box 15">
            <a:extLst>
              <a:ext uri="{FF2B5EF4-FFF2-40B4-BE49-F238E27FC236}">
                <a16:creationId xmlns:a16="http://schemas.microsoft.com/office/drawing/2014/main" id="{42C98ED1-2A7B-BB4E-A557-5109CB1FA7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20</a:t>
            </a:r>
          </a:p>
        </p:txBody>
      </p:sp>
      <p:sp>
        <p:nvSpPr>
          <p:cNvPr id="187408" name="Text Box 16">
            <a:extLst>
              <a:ext uri="{FF2B5EF4-FFF2-40B4-BE49-F238E27FC236}">
                <a16:creationId xmlns:a16="http://schemas.microsoft.com/office/drawing/2014/main" id="{65F17C74-ABEC-8143-A2E5-BCF691D1AA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34925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19</a:t>
            </a:r>
          </a:p>
        </p:txBody>
      </p:sp>
      <p:sp>
        <p:nvSpPr>
          <p:cNvPr id="187409" name="Text Box 17">
            <a:extLst>
              <a:ext uri="{FF2B5EF4-FFF2-40B4-BE49-F238E27FC236}">
                <a16:creationId xmlns:a16="http://schemas.microsoft.com/office/drawing/2014/main" id="{F7B26455-3F3F-FB49-8CBA-EE4E7A8F03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18</a:t>
            </a:r>
          </a:p>
        </p:txBody>
      </p:sp>
      <p:sp>
        <p:nvSpPr>
          <p:cNvPr id="187410" name="Text Box 18">
            <a:extLst>
              <a:ext uri="{FF2B5EF4-FFF2-40B4-BE49-F238E27FC236}">
                <a16:creationId xmlns:a16="http://schemas.microsoft.com/office/drawing/2014/main" id="{539177E1-CFB5-174E-831A-5947F95442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17</a:t>
            </a:r>
          </a:p>
        </p:txBody>
      </p:sp>
      <p:sp>
        <p:nvSpPr>
          <p:cNvPr id="187411" name="Text Box 19">
            <a:extLst>
              <a:ext uri="{FF2B5EF4-FFF2-40B4-BE49-F238E27FC236}">
                <a16:creationId xmlns:a16="http://schemas.microsoft.com/office/drawing/2014/main" id="{CEAE2333-9F6B-1F48-B21D-4EFDC4BE84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187412" name="Text Box 20">
            <a:extLst>
              <a:ext uri="{FF2B5EF4-FFF2-40B4-BE49-F238E27FC236}">
                <a16:creationId xmlns:a16="http://schemas.microsoft.com/office/drawing/2014/main" id="{6F717FEB-6C98-B143-B7D2-3244C79916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187413" name="Text Box 21">
            <a:extLst>
              <a:ext uri="{FF2B5EF4-FFF2-40B4-BE49-F238E27FC236}">
                <a16:creationId xmlns:a16="http://schemas.microsoft.com/office/drawing/2014/main" id="{2794F488-DE8D-654E-9DC7-E47D35FDE4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187414" name="Text Box 22">
            <a:extLst>
              <a:ext uri="{FF2B5EF4-FFF2-40B4-BE49-F238E27FC236}">
                <a16:creationId xmlns:a16="http://schemas.microsoft.com/office/drawing/2014/main" id="{F0EADEC7-F026-EC49-BFF1-88421678B8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187415" name="Text Box 23">
            <a:extLst>
              <a:ext uri="{FF2B5EF4-FFF2-40B4-BE49-F238E27FC236}">
                <a16:creationId xmlns:a16="http://schemas.microsoft.com/office/drawing/2014/main" id="{64239F08-634D-C049-BBB4-7AB0091CE4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187416" name="Text Box 24">
            <a:extLst>
              <a:ext uri="{FF2B5EF4-FFF2-40B4-BE49-F238E27FC236}">
                <a16:creationId xmlns:a16="http://schemas.microsoft.com/office/drawing/2014/main" id="{E179B413-B10F-154A-91C6-967F512FF8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187417" name="Text Box 25">
            <a:extLst>
              <a:ext uri="{FF2B5EF4-FFF2-40B4-BE49-F238E27FC236}">
                <a16:creationId xmlns:a16="http://schemas.microsoft.com/office/drawing/2014/main" id="{E25CE5BD-72A0-1342-B78C-A4C832B779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187418" name="Text Box 26">
            <a:extLst>
              <a:ext uri="{FF2B5EF4-FFF2-40B4-BE49-F238E27FC236}">
                <a16:creationId xmlns:a16="http://schemas.microsoft.com/office/drawing/2014/main" id="{5741B046-357F-D74F-9E25-FF9CCA02AC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47800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9</a:t>
            </a:r>
          </a:p>
        </p:txBody>
      </p:sp>
      <p:sp>
        <p:nvSpPr>
          <p:cNvPr id="187419" name="Text Box 27">
            <a:extLst>
              <a:ext uri="{FF2B5EF4-FFF2-40B4-BE49-F238E27FC236}">
                <a16:creationId xmlns:a16="http://schemas.microsoft.com/office/drawing/2014/main" id="{2951679E-9774-6C40-A313-1A0124DE82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8 </a:t>
            </a:r>
          </a:p>
        </p:txBody>
      </p:sp>
      <p:sp>
        <p:nvSpPr>
          <p:cNvPr id="187420" name="Text Box 28">
            <a:extLst>
              <a:ext uri="{FF2B5EF4-FFF2-40B4-BE49-F238E27FC236}">
                <a16:creationId xmlns:a16="http://schemas.microsoft.com/office/drawing/2014/main" id="{59DBD340-3356-0C4B-9731-0AE63A7602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7 </a:t>
            </a:r>
          </a:p>
        </p:txBody>
      </p:sp>
      <p:sp>
        <p:nvSpPr>
          <p:cNvPr id="187421" name="Text Box 29">
            <a:extLst>
              <a:ext uri="{FF2B5EF4-FFF2-40B4-BE49-F238E27FC236}">
                <a16:creationId xmlns:a16="http://schemas.microsoft.com/office/drawing/2014/main" id="{5AAF122B-9E8C-954A-A303-E0014746ED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6 </a:t>
            </a:r>
          </a:p>
        </p:txBody>
      </p:sp>
      <p:sp>
        <p:nvSpPr>
          <p:cNvPr id="187422" name="Text Box 30">
            <a:extLst>
              <a:ext uri="{FF2B5EF4-FFF2-40B4-BE49-F238E27FC236}">
                <a16:creationId xmlns:a16="http://schemas.microsoft.com/office/drawing/2014/main" id="{BF1D0065-AB56-8441-B8BE-C3B44E87A2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5 </a:t>
            </a:r>
          </a:p>
        </p:txBody>
      </p:sp>
      <p:sp>
        <p:nvSpPr>
          <p:cNvPr id="187423" name="Text Box 31">
            <a:extLst>
              <a:ext uri="{FF2B5EF4-FFF2-40B4-BE49-F238E27FC236}">
                <a16:creationId xmlns:a16="http://schemas.microsoft.com/office/drawing/2014/main" id="{BA323684-D6D8-CB47-9EE6-D7411E7950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4 </a:t>
            </a:r>
          </a:p>
        </p:txBody>
      </p:sp>
      <p:sp>
        <p:nvSpPr>
          <p:cNvPr id="187424" name="Text Box 32">
            <a:extLst>
              <a:ext uri="{FF2B5EF4-FFF2-40B4-BE49-F238E27FC236}">
                <a16:creationId xmlns:a16="http://schemas.microsoft.com/office/drawing/2014/main" id="{E5DC89D6-4224-3245-9346-8D2271917C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3 </a:t>
            </a:r>
          </a:p>
        </p:txBody>
      </p:sp>
      <p:sp>
        <p:nvSpPr>
          <p:cNvPr id="187425" name="Text Box 33">
            <a:extLst>
              <a:ext uri="{FF2B5EF4-FFF2-40B4-BE49-F238E27FC236}">
                <a16:creationId xmlns:a16="http://schemas.microsoft.com/office/drawing/2014/main" id="{8BDAECAD-6A53-A540-B299-ABE94E08AB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2 </a:t>
            </a:r>
          </a:p>
        </p:txBody>
      </p:sp>
      <p:sp>
        <p:nvSpPr>
          <p:cNvPr id="187426" name="Text Box 34">
            <a:extLst>
              <a:ext uri="{FF2B5EF4-FFF2-40B4-BE49-F238E27FC236}">
                <a16:creationId xmlns:a16="http://schemas.microsoft.com/office/drawing/2014/main" id="{A45E0FC4-B8CC-2F43-9F31-72B6AFC630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1 </a:t>
            </a:r>
          </a:p>
        </p:txBody>
      </p:sp>
      <p:sp>
        <p:nvSpPr>
          <p:cNvPr id="187427" name="Text Box 35">
            <a:extLst>
              <a:ext uri="{FF2B5EF4-FFF2-40B4-BE49-F238E27FC236}">
                <a16:creationId xmlns:a16="http://schemas.microsoft.com/office/drawing/2014/main" id="{70E058A7-DF4E-864D-B63C-A3323C1B53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0 </a:t>
            </a:r>
          </a:p>
        </p:txBody>
      </p:sp>
      <p:sp>
        <p:nvSpPr>
          <p:cNvPr id="187428" name="Text Box 36">
            <a:extLst>
              <a:ext uri="{FF2B5EF4-FFF2-40B4-BE49-F238E27FC236}">
                <a16:creationId xmlns:a16="http://schemas.microsoft.com/office/drawing/2014/main" id="{6FCCE5B8-F049-DE47-9670-02A1B3637A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5622925"/>
            <a:ext cx="8164513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 b="1">
                <a:solidFill>
                  <a:schemeClr val="accent2"/>
                </a:solidFill>
              </a:rPr>
              <a:t>Next question coming …</a:t>
            </a: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9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03" presetID="17" presetClass="exit" presetSubtype="1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1873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873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7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330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7394" grpId="0" animBg="1"/>
      <p:bldP spid="187395" grpId="0" animBg="1"/>
      <p:bldP spid="187397" grpId="0" animBg="1"/>
      <p:bldP spid="187398" grpId="0"/>
      <p:bldP spid="187398" grpId="1"/>
      <p:bldP spid="187399" grpId="0" animBg="1"/>
      <p:bldP spid="187400" grpId="0" animBg="1"/>
      <p:bldP spid="187401" grpId="0" animBg="1"/>
      <p:bldP spid="187402" grpId="0" animBg="1"/>
      <p:bldP spid="187403" grpId="0" animBg="1"/>
      <p:bldP spid="187404" grpId="0" animBg="1"/>
      <p:bldP spid="187405" grpId="0" animBg="1"/>
      <p:bldP spid="187406" grpId="0" animBg="1"/>
      <p:bldP spid="187407" grpId="0" animBg="1"/>
      <p:bldP spid="187408" grpId="0" animBg="1"/>
      <p:bldP spid="187409" grpId="0" animBg="1"/>
      <p:bldP spid="187410" grpId="0" animBg="1"/>
      <p:bldP spid="187411" grpId="0" animBg="1"/>
      <p:bldP spid="187412" grpId="0" animBg="1"/>
      <p:bldP spid="187413" grpId="0" animBg="1"/>
      <p:bldP spid="187414" grpId="0" animBg="1"/>
      <p:bldP spid="187415" grpId="0" animBg="1"/>
      <p:bldP spid="187416" grpId="0" animBg="1"/>
      <p:bldP spid="187417" grpId="0" animBg="1"/>
      <p:bldP spid="187418" grpId="0" animBg="1"/>
      <p:bldP spid="187419" grpId="0" animBg="1"/>
      <p:bldP spid="187420" grpId="0" animBg="1"/>
      <p:bldP spid="187421" grpId="0" animBg="1"/>
      <p:bldP spid="187422" grpId="0" animBg="1"/>
      <p:bldP spid="187423" grpId="0" animBg="1"/>
      <p:bldP spid="187424" grpId="0" animBg="1"/>
      <p:bldP spid="187425" grpId="0" animBg="1"/>
      <p:bldP spid="187426" grpId="0" animBg="1"/>
      <p:bldP spid="187427" grpId="0" animBg="1"/>
      <p:bldP spid="1874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Text Box 2">
            <a:extLst>
              <a:ext uri="{FF2B5EF4-FFF2-40B4-BE49-F238E27FC236}">
                <a16:creationId xmlns:a16="http://schemas.microsoft.com/office/drawing/2014/main" id="{0BB00258-D1AA-AD47-811F-C5ECEDFEDF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0"/>
            <a:ext cx="1600200" cy="2678113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7200" b="1">
                <a:solidFill>
                  <a:srgbClr val="FF0000"/>
                </a:solidFill>
              </a:rPr>
              <a:t> </a:t>
            </a:r>
            <a:endParaRPr lang="en-US" altLang="en-US" sz="6000" b="1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 b="1">
                <a:solidFill>
                  <a:srgbClr val="FF0000"/>
                </a:solidFill>
              </a:rPr>
              <a:t>sec</a:t>
            </a:r>
            <a:r>
              <a:rPr lang="en-US" altLang="en-US" sz="9600" b="1">
                <a:solidFill>
                  <a:srgbClr val="FF0000"/>
                </a:solidFill>
              </a:rPr>
              <a:t>   </a:t>
            </a:r>
          </a:p>
        </p:txBody>
      </p:sp>
      <p:sp>
        <p:nvSpPr>
          <p:cNvPr id="187395" name="Text Box 3">
            <a:extLst>
              <a:ext uri="{FF2B5EF4-FFF2-40B4-BE49-F238E27FC236}">
                <a16:creationId xmlns:a16="http://schemas.microsoft.com/office/drawing/2014/main" id="{E5FCD787-311F-C446-ABF7-32B4E1085B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31747" name="Rectangle 4">
            <a:extLst>
              <a:ext uri="{FF2B5EF4-FFF2-40B4-BE49-F238E27FC236}">
                <a16:creationId xmlns:a16="http://schemas.microsoft.com/office/drawing/2014/main" id="{E8FD5D10-BCBA-E149-B35D-F6C120FFB6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76200"/>
            <a:ext cx="4876800" cy="914400"/>
          </a:xfrm>
        </p:spPr>
        <p:txBody>
          <a:bodyPr/>
          <a:lstStyle/>
          <a:p>
            <a:r>
              <a:rPr lang="en-US" altLang="en-US" sz="6000" b="1" dirty="0">
                <a:solidFill>
                  <a:srgbClr val="FF0000"/>
                </a:solidFill>
              </a:rPr>
              <a:t>Question 5</a:t>
            </a:r>
          </a:p>
        </p:txBody>
      </p:sp>
      <p:sp>
        <p:nvSpPr>
          <p:cNvPr id="187397" name="Text Box 5">
            <a:extLst>
              <a:ext uri="{FF2B5EF4-FFF2-40B4-BE49-F238E27FC236}">
                <a16:creationId xmlns:a16="http://schemas.microsoft.com/office/drawing/2014/main" id="{0BC0ED9F-181D-7E42-842A-A91B85AD6D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29</a:t>
            </a:r>
          </a:p>
        </p:txBody>
      </p:sp>
      <p:sp>
        <p:nvSpPr>
          <p:cNvPr id="187398" name="Text Box 6">
            <a:extLst>
              <a:ext uri="{FF2B5EF4-FFF2-40B4-BE49-F238E27FC236}">
                <a16:creationId xmlns:a16="http://schemas.microsoft.com/office/drawing/2014/main" id="{81657381-F4B0-4044-B50B-A55D8FEB68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565275"/>
            <a:ext cx="4648200" cy="329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371600" indent="-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828800" indent="-4572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286000" indent="-4572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7432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32004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6576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41148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accent2"/>
                </a:solidFill>
              </a:rPr>
              <a:t>A comet orbits around </a:t>
            </a:r>
            <a:r>
              <a:rPr lang="mr-IN" altLang="en-US" sz="2400" b="1" dirty="0">
                <a:solidFill>
                  <a:schemeClr val="accent2"/>
                </a:solidFill>
              </a:rPr>
              <a:t>…</a:t>
            </a:r>
            <a:endParaRPr lang="en-US" altLang="en-US" sz="2400" b="1" dirty="0">
              <a:solidFill>
                <a:schemeClr val="accent2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 b="1" dirty="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A</a:t>
            </a:r>
            <a:r>
              <a:rPr lang="en-US" altLang="en-US" sz="2400" b="1" dirty="0"/>
              <a:t> nothing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B</a:t>
            </a:r>
            <a:r>
              <a:rPr lang="en-US" altLang="en-US" sz="2400" dirty="0"/>
              <a:t> </a:t>
            </a:r>
            <a:r>
              <a:rPr lang="en-US" altLang="en-US" sz="2400" b="1" dirty="0"/>
              <a:t>Earth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</a:rPr>
              <a:t>C</a:t>
            </a:r>
            <a:r>
              <a:rPr lang="en-US" altLang="en-US" sz="2400" dirty="0">
                <a:solidFill>
                  <a:srgbClr val="FF0000"/>
                </a:solidFill>
              </a:rPr>
              <a:t> </a:t>
            </a:r>
            <a:r>
              <a:rPr lang="en-US" altLang="en-US" sz="2400" b="1" dirty="0">
                <a:solidFill>
                  <a:srgbClr val="FF0000"/>
                </a:solidFill>
              </a:rPr>
              <a:t>the Sun</a:t>
            </a:r>
            <a:endParaRPr lang="en-US" altLang="en-US" sz="2400" dirty="0">
              <a:solidFill>
                <a:srgbClr val="FF000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D</a:t>
            </a:r>
            <a:r>
              <a:rPr lang="en-US" altLang="en-US" sz="2400" b="1" dirty="0"/>
              <a:t> a planet</a:t>
            </a:r>
            <a:endParaRPr lang="en-US" altLang="en-US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E</a:t>
            </a:r>
            <a:r>
              <a:rPr lang="en-US" altLang="en-US" sz="2400" b="1" dirty="0"/>
              <a:t> the center of the Galaxy</a:t>
            </a:r>
          </a:p>
        </p:txBody>
      </p:sp>
      <p:sp>
        <p:nvSpPr>
          <p:cNvPr id="187399" name="Text Box 7">
            <a:extLst>
              <a:ext uri="{FF2B5EF4-FFF2-40B4-BE49-F238E27FC236}">
                <a16:creationId xmlns:a16="http://schemas.microsoft.com/office/drawing/2014/main" id="{E0FDBFC6-1960-7D40-87AF-C81737DED4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28</a:t>
            </a:r>
          </a:p>
        </p:txBody>
      </p:sp>
      <p:sp>
        <p:nvSpPr>
          <p:cNvPr id="187400" name="Text Box 8">
            <a:extLst>
              <a:ext uri="{FF2B5EF4-FFF2-40B4-BE49-F238E27FC236}">
                <a16:creationId xmlns:a16="http://schemas.microsoft.com/office/drawing/2014/main" id="{3EF799D0-6C95-A24A-A3C6-5C43B7E7CE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27</a:t>
            </a:r>
          </a:p>
        </p:txBody>
      </p:sp>
      <p:sp>
        <p:nvSpPr>
          <p:cNvPr id="187401" name="Text Box 9">
            <a:extLst>
              <a:ext uri="{FF2B5EF4-FFF2-40B4-BE49-F238E27FC236}">
                <a16:creationId xmlns:a16="http://schemas.microsoft.com/office/drawing/2014/main" id="{6D8798EF-AF8C-D440-AA43-5DC10E16C2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26</a:t>
            </a:r>
          </a:p>
        </p:txBody>
      </p:sp>
      <p:sp>
        <p:nvSpPr>
          <p:cNvPr id="187402" name="Text Box 10">
            <a:extLst>
              <a:ext uri="{FF2B5EF4-FFF2-40B4-BE49-F238E27FC236}">
                <a16:creationId xmlns:a16="http://schemas.microsoft.com/office/drawing/2014/main" id="{28A50312-E1B6-DE41-8783-59CD015995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25</a:t>
            </a:r>
          </a:p>
        </p:txBody>
      </p:sp>
      <p:sp>
        <p:nvSpPr>
          <p:cNvPr id="187403" name="Text Box 11">
            <a:extLst>
              <a:ext uri="{FF2B5EF4-FFF2-40B4-BE49-F238E27FC236}">
                <a16:creationId xmlns:a16="http://schemas.microsoft.com/office/drawing/2014/main" id="{9210194C-6411-FD44-8DEC-3C6621275A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24</a:t>
            </a:r>
          </a:p>
        </p:txBody>
      </p:sp>
      <p:sp>
        <p:nvSpPr>
          <p:cNvPr id="187404" name="Text Box 12">
            <a:extLst>
              <a:ext uri="{FF2B5EF4-FFF2-40B4-BE49-F238E27FC236}">
                <a16:creationId xmlns:a16="http://schemas.microsoft.com/office/drawing/2014/main" id="{320BB027-5406-2F4A-BE0E-DD92B21AD3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23</a:t>
            </a:r>
          </a:p>
        </p:txBody>
      </p:sp>
      <p:sp>
        <p:nvSpPr>
          <p:cNvPr id="187405" name="Text Box 13">
            <a:extLst>
              <a:ext uri="{FF2B5EF4-FFF2-40B4-BE49-F238E27FC236}">
                <a16:creationId xmlns:a16="http://schemas.microsoft.com/office/drawing/2014/main" id="{240AEA8A-0788-0B41-A24D-98F65677EA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22</a:t>
            </a:r>
          </a:p>
        </p:txBody>
      </p:sp>
      <p:sp>
        <p:nvSpPr>
          <p:cNvPr id="187406" name="Text Box 14">
            <a:extLst>
              <a:ext uri="{FF2B5EF4-FFF2-40B4-BE49-F238E27FC236}">
                <a16:creationId xmlns:a16="http://schemas.microsoft.com/office/drawing/2014/main" id="{4A0F76D0-1785-0A41-B699-EB51E43BC5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21</a:t>
            </a:r>
          </a:p>
        </p:txBody>
      </p:sp>
      <p:sp>
        <p:nvSpPr>
          <p:cNvPr id="187407" name="Text Box 15">
            <a:extLst>
              <a:ext uri="{FF2B5EF4-FFF2-40B4-BE49-F238E27FC236}">
                <a16:creationId xmlns:a16="http://schemas.microsoft.com/office/drawing/2014/main" id="{BB16C16F-305A-2244-941E-0924F45427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20</a:t>
            </a:r>
          </a:p>
        </p:txBody>
      </p:sp>
      <p:sp>
        <p:nvSpPr>
          <p:cNvPr id="187408" name="Text Box 16">
            <a:extLst>
              <a:ext uri="{FF2B5EF4-FFF2-40B4-BE49-F238E27FC236}">
                <a16:creationId xmlns:a16="http://schemas.microsoft.com/office/drawing/2014/main" id="{0F6F2363-1A66-AB46-A93D-8100E33D8E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34925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19</a:t>
            </a:r>
          </a:p>
        </p:txBody>
      </p:sp>
      <p:sp>
        <p:nvSpPr>
          <p:cNvPr id="187409" name="Text Box 17">
            <a:extLst>
              <a:ext uri="{FF2B5EF4-FFF2-40B4-BE49-F238E27FC236}">
                <a16:creationId xmlns:a16="http://schemas.microsoft.com/office/drawing/2014/main" id="{10A2E3C0-BF14-0745-8084-4E8F9BDE90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18</a:t>
            </a:r>
          </a:p>
        </p:txBody>
      </p:sp>
      <p:sp>
        <p:nvSpPr>
          <p:cNvPr id="187410" name="Text Box 18">
            <a:extLst>
              <a:ext uri="{FF2B5EF4-FFF2-40B4-BE49-F238E27FC236}">
                <a16:creationId xmlns:a16="http://schemas.microsoft.com/office/drawing/2014/main" id="{BE8EDE25-E5CE-5043-910A-C5AA25DDE0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17</a:t>
            </a:r>
          </a:p>
        </p:txBody>
      </p:sp>
      <p:sp>
        <p:nvSpPr>
          <p:cNvPr id="187411" name="Text Box 19">
            <a:extLst>
              <a:ext uri="{FF2B5EF4-FFF2-40B4-BE49-F238E27FC236}">
                <a16:creationId xmlns:a16="http://schemas.microsoft.com/office/drawing/2014/main" id="{AE08FBCE-A88B-B54C-B975-DB92D0A85A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187412" name="Text Box 20">
            <a:extLst>
              <a:ext uri="{FF2B5EF4-FFF2-40B4-BE49-F238E27FC236}">
                <a16:creationId xmlns:a16="http://schemas.microsoft.com/office/drawing/2014/main" id="{ACB5F992-66AB-6F4F-AD7A-D2DFC89E23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187413" name="Text Box 21">
            <a:extLst>
              <a:ext uri="{FF2B5EF4-FFF2-40B4-BE49-F238E27FC236}">
                <a16:creationId xmlns:a16="http://schemas.microsoft.com/office/drawing/2014/main" id="{F0266AAB-DB8C-3A46-AC61-72E4EFE1D8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187414" name="Text Box 22">
            <a:extLst>
              <a:ext uri="{FF2B5EF4-FFF2-40B4-BE49-F238E27FC236}">
                <a16:creationId xmlns:a16="http://schemas.microsoft.com/office/drawing/2014/main" id="{33188CA2-32CC-B84C-8269-653236BC3E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187415" name="Text Box 23">
            <a:extLst>
              <a:ext uri="{FF2B5EF4-FFF2-40B4-BE49-F238E27FC236}">
                <a16:creationId xmlns:a16="http://schemas.microsoft.com/office/drawing/2014/main" id="{373D400E-1035-0744-BAE4-63760897B8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187416" name="Text Box 24">
            <a:extLst>
              <a:ext uri="{FF2B5EF4-FFF2-40B4-BE49-F238E27FC236}">
                <a16:creationId xmlns:a16="http://schemas.microsoft.com/office/drawing/2014/main" id="{1BE97F50-3D58-BC4A-B05F-76536651C3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187417" name="Text Box 25">
            <a:extLst>
              <a:ext uri="{FF2B5EF4-FFF2-40B4-BE49-F238E27FC236}">
                <a16:creationId xmlns:a16="http://schemas.microsoft.com/office/drawing/2014/main" id="{361EFE50-5DA0-6943-B60F-0451B8C9B9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187418" name="Text Box 26">
            <a:extLst>
              <a:ext uri="{FF2B5EF4-FFF2-40B4-BE49-F238E27FC236}">
                <a16:creationId xmlns:a16="http://schemas.microsoft.com/office/drawing/2014/main" id="{F8626001-47BD-7740-952D-1E63798A28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47800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9</a:t>
            </a:r>
          </a:p>
        </p:txBody>
      </p:sp>
      <p:sp>
        <p:nvSpPr>
          <p:cNvPr id="187419" name="Text Box 27">
            <a:extLst>
              <a:ext uri="{FF2B5EF4-FFF2-40B4-BE49-F238E27FC236}">
                <a16:creationId xmlns:a16="http://schemas.microsoft.com/office/drawing/2014/main" id="{7B43DB6B-8821-714B-BE75-5AAB75BE7E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8 </a:t>
            </a:r>
          </a:p>
        </p:txBody>
      </p:sp>
      <p:sp>
        <p:nvSpPr>
          <p:cNvPr id="187420" name="Text Box 28">
            <a:extLst>
              <a:ext uri="{FF2B5EF4-FFF2-40B4-BE49-F238E27FC236}">
                <a16:creationId xmlns:a16="http://schemas.microsoft.com/office/drawing/2014/main" id="{4B364954-9610-2F49-97BF-F7F5E4012E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7 </a:t>
            </a:r>
          </a:p>
        </p:txBody>
      </p:sp>
      <p:sp>
        <p:nvSpPr>
          <p:cNvPr id="187421" name="Text Box 29">
            <a:extLst>
              <a:ext uri="{FF2B5EF4-FFF2-40B4-BE49-F238E27FC236}">
                <a16:creationId xmlns:a16="http://schemas.microsoft.com/office/drawing/2014/main" id="{3F51A617-0E3E-354C-BE9E-3C0F21E3D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6 </a:t>
            </a:r>
          </a:p>
        </p:txBody>
      </p:sp>
      <p:sp>
        <p:nvSpPr>
          <p:cNvPr id="187422" name="Text Box 30">
            <a:extLst>
              <a:ext uri="{FF2B5EF4-FFF2-40B4-BE49-F238E27FC236}">
                <a16:creationId xmlns:a16="http://schemas.microsoft.com/office/drawing/2014/main" id="{D0D075BA-95A2-5F43-8EF4-338E3E1DF9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5 </a:t>
            </a:r>
          </a:p>
        </p:txBody>
      </p:sp>
      <p:sp>
        <p:nvSpPr>
          <p:cNvPr id="187423" name="Text Box 31">
            <a:extLst>
              <a:ext uri="{FF2B5EF4-FFF2-40B4-BE49-F238E27FC236}">
                <a16:creationId xmlns:a16="http://schemas.microsoft.com/office/drawing/2014/main" id="{4CDA92EA-C7B7-6E47-827B-9150C306F3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4 </a:t>
            </a:r>
          </a:p>
        </p:txBody>
      </p:sp>
      <p:sp>
        <p:nvSpPr>
          <p:cNvPr id="187424" name="Text Box 32">
            <a:extLst>
              <a:ext uri="{FF2B5EF4-FFF2-40B4-BE49-F238E27FC236}">
                <a16:creationId xmlns:a16="http://schemas.microsoft.com/office/drawing/2014/main" id="{02B5D457-3C5A-C145-BDE2-DB26424570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3 </a:t>
            </a:r>
          </a:p>
        </p:txBody>
      </p:sp>
      <p:sp>
        <p:nvSpPr>
          <p:cNvPr id="187425" name="Text Box 33">
            <a:extLst>
              <a:ext uri="{FF2B5EF4-FFF2-40B4-BE49-F238E27FC236}">
                <a16:creationId xmlns:a16="http://schemas.microsoft.com/office/drawing/2014/main" id="{FF98F9C1-1AC7-5048-8697-7385426A47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2 </a:t>
            </a:r>
          </a:p>
        </p:txBody>
      </p:sp>
      <p:sp>
        <p:nvSpPr>
          <p:cNvPr id="187426" name="Text Box 34">
            <a:extLst>
              <a:ext uri="{FF2B5EF4-FFF2-40B4-BE49-F238E27FC236}">
                <a16:creationId xmlns:a16="http://schemas.microsoft.com/office/drawing/2014/main" id="{C5ECA32A-D283-8C4E-BBF9-2CA3318509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1 </a:t>
            </a:r>
          </a:p>
        </p:txBody>
      </p:sp>
      <p:sp>
        <p:nvSpPr>
          <p:cNvPr id="187427" name="Text Box 35">
            <a:extLst>
              <a:ext uri="{FF2B5EF4-FFF2-40B4-BE49-F238E27FC236}">
                <a16:creationId xmlns:a16="http://schemas.microsoft.com/office/drawing/2014/main" id="{20A0716E-013D-284B-BDB9-63BE159770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0 </a:t>
            </a: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9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03" presetID="17" presetClass="exit" presetSubtype="1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1873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873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7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7394" grpId="0" animBg="1"/>
      <p:bldP spid="187395" grpId="0" animBg="1"/>
      <p:bldP spid="187397" grpId="0" animBg="1"/>
      <p:bldP spid="187398" grpId="0"/>
      <p:bldP spid="187398" grpId="1"/>
      <p:bldP spid="187399" grpId="0" animBg="1"/>
      <p:bldP spid="187400" grpId="0" animBg="1"/>
      <p:bldP spid="187401" grpId="0" animBg="1"/>
      <p:bldP spid="187402" grpId="0" animBg="1"/>
      <p:bldP spid="187403" grpId="0" animBg="1"/>
      <p:bldP spid="187404" grpId="0" animBg="1"/>
      <p:bldP spid="187405" grpId="0" animBg="1"/>
      <p:bldP spid="187406" grpId="0" animBg="1"/>
      <p:bldP spid="187407" grpId="0" animBg="1"/>
      <p:bldP spid="187408" grpId="0" animBg="1"/>
      <p:bldP spid="187409" grpId="0" animBg="1"/>
      <p:bldP spid="187410" grpId="0" animBg="1"/>
      <p:bldP spid="187411" grpId="0" animBg="1"/>
      <p:bldP spid="187412" grpId="0" animBg="1"/>
      <p:bldP spid="187413" grpId="0" animBg="1"/>
      <p:bldP spid="187414" grpId="0" animBg="1"/>
      <p:bldP spid="187415" grpId="0" animBg="1"/>
      <p:bldP spid="187416" grpId="0" animBg="1"/>
      <p:bldP spid="187417" grpId="0" animBg="1"/>
      <p:bldP spid="187418" grpId="0" animBg="1"/>
      <p:bldP spid="187419" grpId="0" animBg="1"/>
      <p:bldP spid="187420" grpId="0" animBg="1"/>
      <p:bldP spid="187421" grpId="0" animBg="1"/>
      <p:bldP spid="187422" grpId="0" animBg="1"/>
      <p:bldP spid="187423" grpId="0" animBg="1"/>
      <p:bldP spid="187424" grpId="0" animBg="1"/>
      <p:bldP spid="187425" grpId="0" animBg="1"/>
      <p:bldP spid="187426" grpId="0" animBg="1"/>
      <p:bldP spid="18742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8DA4813D-76C8-2E44-9C5D-04433CCF1A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257800" y="5029200"/>
            <a:ext cx="3352800" cy="609600"/>
          </a:xfrm>
        </p:spPr>
        <p:txBody>
          <a:bodyPr/>
          <a:lstStyle/>
          <a:p>
            <a:r>
              <a:rPr lang="en-US" altLang="en-US" sz="2800" b="1">
                <a:solidFill>
                  <a:schemeClr val="tx1"/>
                </a:solidFill>
              </a:rPr>
              <a:t>The hierarchy of the Universe, Step 3</a:t>
            </a:r>
          </a:p>
        </p:txBody>
      </p:sp>
      <p:sp>
        <p:nvSpPr>
          <p:cNvPr id="25603" name="Text Box 3">
            <a:extLst>
              <a:ext uri="{FF2B5EF4-FFF2-40B4-BE49-F238E27FC236}">
                <a16:creationId xmlns:a16="http://schemas.microsoft.com/office/drawing/2014/main" id="{346F2E2D-6BAD-B549-969C-3E5984FAEA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4013" y="1905000"/>
            <a:ext cx="7842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66FFFF"/>
                </a:solidFill>
              </a:rPr>
              <a:t>Sun</a:t>
            </a:r>
            <a:endParaRPr lang="en-US" altLang="en-US" sz="2400">
              <a:solidFill>
                <a:srgbClr val="66FFFF"/>
              </a:solidFill>
            </a:endParaRPr>
          </a:p>
        </p:txBody>
      </p:sp>
      <p:sp>
        <p:nvSpPr>
          <p:cNvPr id="25604" name="Text Box 4">
            <a:extLst>
              <a:ext uri="{FF2B5EF4-FFF2-40B4-BE49-F238E27FC236}">
                <a16:creationId xmlns:a16="http://schemas.microsoft.com/office/drawing/2014/main" id="{5FD0193A-CECD-BF43-94EF-8046251CD1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4876800"/>
            <a:ext cx="8366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66FFFF"/>
                </a:solidFill>
              </a:rPr>
              <a:t>Star</a:t>
            </a:r>
            <a:endParaRPr lang="en-US" altLang="en-US" sz="2400">
              <a:solidFill>
                <a:srgbClr val="66FFFF"/>
              </a:solidFill>
            </a:endParaRPr>
          </a:p>
        </p:txBody>
      </p:sp>
      <p:sp>
        <p:nvSpPr>
          <p:cNvPr id="25605" name="Line 5">
            <a:extLst>
              <a:ext uri="{FF2B5EF4-FFF2-40B4-BE49-F238E27FC236}">
                <a16:creationId xmlns:a16="http://schemas.microsoft.com/office/drawing/2014/main" id="{0EFCFFB3-C72B-7C4F-81E4-F91B1CD0095E}"/>
              </a:ext>
            </a:extLst>
          </p:cNvPr>
          <p:cNvSpPr>
            <a:spLocks noChangeShapeType="1"/>
          </p:cNvSpPr>
          <p:nvPr/>
        </p:nvSpPr>
        <p:spPr bwMode="auto">
          <a:xfrm>
            <a:off x="3429000" y="5105400"/>
            <a:ext cx="3505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06" name="Text Box 6">
            <a:extLst>
              <a:ext uri="{FF2B5EF4-FFF2-40B4-BE49-F238E27FC236}">
                <a16:creationId xmlns:a16="http://schemas.microsoft.com/office/drawing/2014/main" id="{7BE24300-4A40-DC43-BCD3-BADF31CB83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182563"/>
            <a:ext cx="2209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00CC00"/>
                </a:solidFill>
              </a:rPr>
              <a:t>Step 3:  Stars</a:t>
            </a:r>
            <a:endParaRPr lang="en-US" altLang="en-US" sz="2400"/>
          </a:p>
        </p:txBody>
      </p:sp>
      <p:sp>
        <p:nvSpPr>
          <p:cNvPr id="25608" name="Rectangle 8">
            <a:extLst>
              <a:ext uri="{FF2B5EF4-FFF2-40B4-BE49-F238E27FC236}">
                <a16:creationId xmlns:a16="http://schemas.microsoft.com/office/drawing/2014/main" id="{7BDBA16A-CB78-1E47-92EE-CEE0A35187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34200" y="1752600"/>
            <a:ext cx="8366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66FFFF"/>
                </a:solidFill>
              </a:rPr>
              <a:t>Star</a:t>
            </a:r>
          </a:p>
        </p:txBody>
      </p:sp>
      <p:sp>
        <p:nvSpPr>
          <p:cNvPr id="25609" name="Line 9">
            <a:extLst>
              <a:ext uri="{FF2B5EF4-FFF2-40B4-BE49-F238E27FC236}">
                <a16:creationId xmlns:a16="http://schemas.microsoft.com/office/drawing/2014/main" id="{4F3A86E5-5E24-E741-9AAF-DFB42431A4C1}"/>
              </a:ext>
            </a:extLst>
          </p:cNvPr>
          <p:cNvSpPr>
            <a:spLocks noChangeShapeType="1"/>
          </p:cNvSpPr>
          <p:nvPr/>
        </p:nvSpPr>
        <p:spPr bwMode="auto">
          <a:xfrm>
            <a:off x="7543800" y="3505200"/>
            <a:ext cx="45720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0" name="Text Box 10">
            <a:extLst>
              <a:ext uri="{FF2B5EF4-FFF2-40B4-BE49-F238E27FC236}">
                <a16:creationId xmlns:a16="http://schemas.microsoft.com/office/drawing/2014/main" id="{A5BF0FCC-4545-0C4B-A0F2-F6FC5D5932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6625" y="769938"/>
            <a:ext cx="547846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FFFF00"/>
                </a:solidFill>
              </a:rPr>
              <a:t>Each star may come with its own planets</a:t>
            </a:r>
            <a:endParaRPr lang="en-US" altLang="en-US" sz="1600">
              <a:solidFill>
                <a:schemeClr val="bg1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600" b="1">
                <a:solidFill>
                  <a:schemeClr val="bg1"/>
                </a:solidFill>
              </a:rPr>
              <a:t>(we cannot see these planets directly: too small and far away)</a:t>
            </a:r>
            <a:endParaRPr lang="en-US" altLang="en-US" sz="2400"/>
          </a:p>
        </p:txBody>
      </p:sp>
      <p:sp>
        <p:nvSpPr>
          <p:cNvPr id="25611" name="Line 11">
            <a:extLst>
              <a:ext uri="{FF2B5EF4-FFF2-40B4-BE49-F238E27FC236}">
                <a16:creationId xmlns:a16="http://schemas.microsoft.com/office/drawing/2014/main" id="{E49A4A3E-A261-344A-BA69-CE31E533879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05200" y="3657600"/>
            <a:ext cx="4419600" cy="2286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2" name="Line 12">
            <a:extLst>
              <a:ext uri="{FF2B5EF4-FFF2-40B4-BE49-F238E27FC236}">
                <a16:creationId xmlns:a16="http://schemas.microsoft.com/office/drawing/2014/main" id="{76EA1A14-CD85-F543-842A-82905CAC7E4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00400" y="2438400"/>
            <a:ext cx="76200" cy="1143000"/>
          </a:xfrm>
          <a:prstGeom prst="line">
            <a:avLst/>
          </a:prstGeom>
          <a:noFill/>
          <a:ln w="9525">
            <a:solidFill>
              <a:srgbClr val="FF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3" name="Text Box 13">
            <a:extLst>
              <a:ext uri="{FF2B5EF4-FFF2-40B4-BE49-F238E27FC236}">
                <a16:creationId xmlns:a16="http://schemas.microsoft.com/office/drawing/2014/main" id="{2CC683BD-556E-534D-A2A9-4AA8C39BA9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0038" y="3871913"/>
            <a:ext cx="4368800" cy="73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FFFF00"/>
                </a:solidFill>
              </a:rPr>
              <a:t>Distance = a few light years</a:t>
            </a:r>
            <a:endParaRPr lang="en-US" altLang="en-US" sz="1600">
              <a:solidFill>
                <a:schemeClr val="bg1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b="1">
                <a:solidFill>
                  <a:schemeClr val="bg1"/>
                </a:solidFill>
              </a:rPr>
              <a:t>1 light year = 10,000 billion km (= 10</a:t>
            </a:r>
            <a:r>
              <a:rPr lang="en-US" altLang="en-US" sz="1800" b="1" baseline="30000">
                <a:solidFill>
                  <a:schemeClr val="bg1"/>
                </a:solidFill>
              </a:rPr>
              <a:t>13</a:t>
            </a:r>
            <a:r>
              <a:rPr lang="en-US" altLang="en-US" sz="1800" b="1">
                <a:solidFill>
                  <a:schemeClr val="bg1"/>
                </a:solidFill>
              </a:rPr>
              <a:t> km)</a:t>
            </a:r>
            <a:endParaRPr lang="en-US" altLang="en-US" sz="2400"/>
          </a:p>
        </p:txBody>
      </p:sp>
      <p:pic>
        <p:nvPicPr>
          <p:cNvPr id="25615" name="Picture 16">
            <a:extLst>
              <a:ext uri="{FF2B5EF4-FFF2-40B4-BE49-F238E27FC236}">
                <a16:creationId xmlns:a16="http://schemas.microsoft.com/office/drawing/2014/main" id="{2959FF40-B669-A942-88F1-D37C2F5354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362200"/>
            <a:ext cx="98425" cy="88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7" name="Picture 18">
            <a:extLst>
              <a:ext uri="{FF2B5EF4-FFF2-40B4-BE49-F238E27FC236}">
                <a16:creationId xmlns:a16="http://schemas.microsoft.com/office/drawing/2014/main" id="{79663421-A4FB-C44F-AB45-875AB43A5A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3505200"/>
            <a:ext cx="228600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20" name="Text Box 21">
            <a:extLst>
              <a:ext uri="{FF2B5EF4-FFF2-40B4-BE49-F238E27FC236}">
                <a16:creationId xmlns:a16="http://schemas.microsoft.com/office/drawing/2014/main" id="{F37B55FD-AC56-4044-90AB-748D4B4750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828800"/>
            <a:ext cx="8366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66FFFF"/>
                </a:solidFill>
              </a:rPr>
              <a:t>Star</a:t>
            </a:r>
            <a:endParaRPr lang="en-US" altLang="en-US" sz="2400">
              <a:solidFill>
                <a:srgbClr val="66FFFF"/>
              </a:solidFill>
            </a:endParaRPr>
          </a:p>
        </p:txBody>
      </p:sp>
      <p:sp>
        <p:nvSpPr>
          <p:cNvPr id="25621" name="Text Box 22">
            <a:extLst>
              <a:ext uri="{FF2B5EF4-FFF2-40B4-BE49-F238E27FC236}">
                <a16:creationId xmlns:a16="http://schemas.microsoft.com/office/drawing/2014/main" id="{1EC4F25E-9C7E-B141-9554-331255693D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4800" y="3048000"/>
            <a:ext cx="8366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66FFFF"/>
                </a:solidFill>
              </a:rPr>
              <a:t>Star</a:t>
            </a:r>
            <a:endParaRPr lang="en-US" altLang="en-US" sz="2400">
              <a:solidFill>
                <a:srgbClr val="66FFFF"/>
              </a:solidFill>
            </a:endParaRPr>
          </a:p>
        </p:txBody>
      </p:sp>
      <p:sp>
        <p:nvSpPr>
          <p:cNvPr id="25622" name="TextBox 1">
            <a:extLst>
              <a:ext uri="{FF2B5EF4-FFF2-40B4-BE49-F238E27FC236}">
                <a16:creationId xmlns:a16="http://schemas.microsoft.com/office/drawing/2014/main" id="{9D6F727E-9A92-404C-9E56-E8217FFBBB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6370638"/>
            <a:ext cx="84661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FF0000"/>
                </a:solidFill>
              </a:rPr>
              <a:t>The closest star (except the Sun): Proxima Centauri  -  4 light years</a:t>
            </a:r>
          </a:p>
        </p:txBody>
      </p:sp>
      <p:pic>
        <p:nvPicPr>
          <p:cNvPr id="3" name="Picture 2" descr="A yellow ball with black background&#10;&#10;Description automatically generated">
            <a:extLst>
              <a:ext uri="{FF2B5EF4-FFF2-40B4-BE49-F238E27FC236}">
                <a16:creationId xmlns:a16="http://schemas.microsoft.com/office/drawing/2014/main" id="{0C419826-3C92-C64E-998B-DDFF433E13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7362" y="3703183"/>
            <a:ext cx="381000" cy="343647"/>
          </a:xfrm>
          <a:prstGeom prst="rect">
            <a:avLst/>
          </a:prstGeom>
        </p:spPr>
      </p:pic>
      <p:pic>
        <p:nvPicPr>
          <p:cNvPr id="5" name="Picture 4" descr="A green planet in space&#10;&#10;Description automatically generated">
            <a:extLst>
              <a:ext uri="{FF2B5EF4-FFF2-40B4-BE49-F238E27FC236}">
                <a16:creationId xmlns:a16="http://schemas.microsoft.com/office/drawing/2014/main" id="{728ADEB0-FCFB-B142-B120-C1A03A514E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52800" y="4879749"/>
            <a:ext cx="1385888" cy="1250017"/>
          </a:xfrm>
          <a:prstGeom prst="rect">
            <a:avLst/>
          </a:prstGeom>
        </p:spPr>
      </p:pic>
      <p:pic>
        <p:nvPicPr>
          <p:cNvPr id="7" name="Picture 6" descr="A blue sphere with black background&#10;&#10;Description automatically generated">
            <a:extLst>
              <a:ext uri="{FF2B5EF4-FFF2-40B4-BE49-F238E27FC236}">
                <a16:creationId xmlns:a16="http://schemas.microsoft.com/office/drawing/2014/main" id="{844A6E98-6818-3841-85E7-0CC039E0E8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34200" y="2166937"/>
            <a:ext cx="814388" cy="734546"/>
          </a:xfrm>
          <a:prstGeom prst="rect">
            <a:avLst/>
          </a:prstGeom>
        </p:spPr>
      </p:pic>
      <p:pic>
        <p:nvPicPr>
          <p:cNvPr id="9" name="Picture 8" descr="A green planet in space&#10;&#10;Description automatically generated">
            <a:extLst>
              <a:ext uri="{FF2B5EF4-FFF2-40B4-BE49-F238E27FC236}">
                <a16:creationId xmlns:a16="http://schemas.microsoft.com/office/drawing/2014/main" id="{78BEF77B-A851-5D49-9DC8-1B41F1065F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V="1">
            <a:off x="882386" y="5442233"/>
            <a:ext cx="138639" cy="125047"/>
          </a:xfrm>
          <a:prstGeom prst="rect">
            <a:avLst/>
          </a:prstGeom>
        </p:spPr>
      </p:pic>
      <p:sp>
        <p:nvSpPr>
          <p:cNvPr id="25619" name="Text Box 20">
            <a:extLst>
              <a:ext uri="{FF2B5EF4-FFF2-40B4-BE49-F238E27FC236}">
                <a16:creationId xmlns:a16="http://schemas.microsoft.com/office/drawing/2014/main" id="{B58A609D-D6BC-0A42-A201-2268911F43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00" y="5867400"/>
            <a:ext cx="8366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66FFFF"/>
                </a:solidFill>
              </a:rPr>
              <a:t>Star</a:t>
            </a:r>
            <a:endParaRPr lang="en-US" altLang="en-US" sz="2400" dirty="0">
              <a:solidFill>
                <a:srgbClr val="66FFFF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CA098A74-2F60-3542-A4FB-F5312AC378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0" y="3048000"/>
            <a:ext cx="7772400" cy="1143000"/>
          </a:xfrm>
        </p:spPr>
        <p:txBody>
          <a:bodyPr/>
          <a:lstStyle/>
          <a:p>
            <a:r>
              <a:rPr lang="en-US" altLang="en-US" sz="6000">
                <a:solidFill>
                  <a:srgbClr val="66FFFF"/>
                </a:solidFill>
              </a:rPr>
              <a:t>Questions coming …</a:t>
            </a:r>
            <a:endParaRPr lang="en-US" altLang="en-US">
              <a:solidFill>
                <a:srgbClr val="66FFFF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Text Box 2">
            <a:extLst>
              <a:ext uri="{FF2B5EF4-FFF2-40B4-BE49-F238E27FC236}">
                <a16:creationId xmlns:a16="http://schemas.microsoft.com/office/drawing/2014/main" id="{3AEF61FD-C11C-A24E-A32D-4108A6195D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0"/>
            <a:ext cx="1600200" cy="2678113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7200" b="1">
                <a:solidFill>
                  <a:srgbClr val="FF0000"/>
                </a:solidFill>
              </a:rPr>
              <a:t> </a:t>
            </a:r>
            <a:endParaRPr lang="en-US" altLang="en-US" sz="6000" b="1">
              <a:solidFill>
                <a:srgbClr val="FF00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000" b="1">
                <a:solidFill>
                  <a:srgbClr val="FF0000"/>
                </a:solidFill>
              </a:rPr>
              <a:t>sec</a:t>
            </a:r>
            <a:r>
              <a:rPr lang="en-US" altLang="en-US" sz="9600" b="1">
                <a:solidFill>
                  <a:srgbClr val="FF0000"/>
                </a:solidFill>
              </a:rPr>
              <a:t>   </a:t>
            </a:r>
          </a:p>
        </p:txBody>
      </p:sp>
      <p:sp>
        <p:nvSpPr>
          <p:cNvPr id="187395" name="Text Box 3">
            <a:extLst>
              <a:ext uri="{FF2B5EF4-FFF2-40B4-BE49-F238E27FC236}">
                <a16:creationId xmlns:a16="http://schemas.microsoft.com/office/drawing/2014/main" id="{0CC47E79-1EAF-8945-9515-062F1B7E89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33795" name="Rectangle 4">
            <a:extLst>
              <a:ext uri="{FF2B5EF4-FFF2-40B4-BE49-F238E27FC236}">
                <a16:creationId xmlns:a16="http://schemas.microsoft.com/office/drawing/2014/main" id="{AFA7154B-FE00-FC4F-86AE-74589F8E2B2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76400" y="76200"/>
            <a:ext cx="4876800" cy="914400"/>
          </a:xfrm>
        </p:spPr>
        <p:txBody>
          <a:bodyPr/>
          <a:lstStyle/>
          <a:p>
            <a:r>
              <a:rPr lang="en-US" altLang="en-US" sz="6000" b="1" dirty="0">
                <a:solidFill>
                  <a:srgbClr val="FF0000"/>
                </a:solidFill>
              </a:rPr>
              <a:t>Question 6</a:t>
            </a:r>
          </a:p>
        </p:txBody>
      </p:sp>
      <p:sp>
        <p:nvSpPr>
          <p:cNvPr id="187397" name="Text Box 5">
            <a:extLst>
              <a:ext uri="{FF2B5EF4-FFF2-40B4-BE49-F238E27FC236}">
                <a16:creationId xmlns:a16="http://schemas.microsoft.com/office/drawing/2014/main" id="{429B2F34-3DCE-394A-BA39-2944A75DDE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29</a:t>
            </a:r>
          </a:p>
        </p:txBody>
      </p:sp>
      <p:sp>
        <p:nvSpPr>
          <p:cNvPr id="187398" name="Text Box 6">
            <a:extLst>
              <a:ext uri="{FF2B5EF4-FFF2-40B4-BE49-F238E27FC236}">
                <a16:creationId xmlns:a16="http://schemas.microsoft.com/office/drawing/2014/main" id="{C57ED184-829F-AF4E-B0B6-D3E090EB8E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606550"/>
            <a:ext cx="7772400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914400" indent="-4572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371600" indent="-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828800" indent="-4572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286000" indent="-4572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7432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32004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6576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4114800" indent="-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chemeClr val="accent2"/>
                </a:solidFill>
              </a:rPr>
              <a:t>What is a light year?</a:t>
            </a:r>
            <a:endParaRPr lang="en-US" altLang="en-US" sz="2400" b="1" dirty="0"/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 b="1" dirty="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A</a:t>
            </a:r>
            <a:r>
              <a:rPr lang="en-US" altLang="en-US" sz="2400" b="1" dirty="0"/>
              <a:t> A time as long as the lifetime of a star.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B</a:t>
            </a:r>
            <a:r>
              <a:rPr lang="en-US" altLang="en-US" sz="2400" dirty="0"/>
              <a:t> </a:t>
            </a:r>
            <a:r>
              <a:rPr lang="en-US" altLang="en-US" sz="2400" b="1" dirty="0"/>
              <a:t>A long time. Stars live a lot longer than one light year.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</a:rPr>
              <a:t>C</a:t>
            </a:r>
            <a:r>
              <a:rPr lang="en-US" altLang="en-US" sz="2400" dirty="0">
                <a:solidFill>
                  <a:srgbClr val="FF0000"/>
                </a:solidFill>
              </a:rPr>
              <a:t> </a:t>
            </a:r>
            <a:r>
              <a:rPr lang="en-US" altLang="en-US" sz="2400" b="1" dirty="0">
                <a:solidFill>
                  <a:srgbClr val="FF0000"/>
                </a:solidFill>
              </a:rPr>
              <a:t>A distance. The closest stars are a few light years away.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D</a:t>
            </a:r>
            <a:r>
              <a:rPr lang="en-US" altLang="en-US" sz="2400" b="1" dirty="0"/>
              <a:t> A large distance. The distance between stars is much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/>
              <a:t>            less than one light year.</a:t>
            </a:r>
            <a:endParaRPr lang="en-US" altLang="en-US" sz="2400" b="1" dirty="0">
              <a:solidFill>
                <a:schemeClr val="accent2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rgbClr val="00CC00"/>
                </a:solidFill>
              </a:rPr>
              <a:t>E</a:t>
            </a:r>
            <a:r>
              <a:rPr lang="en-US" altLang="en-US" sz="2400" b="1" dirty="0"/>
              <a:t> A large distance. The size of the whole Universe is 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b="1" dirty="0"/>
              <a:t>            few light years.</a:t>
            </a:r>
            <a:endParaRPr lang="en-US" altLang="en-US" sz="2400" b="1" dirty="0">
              <a:solidFill>
                <a:schemeClr val="accent2"/>
              </a:solidFill>
            </a:endParaRPr>
          </a:p>
        </p:txBody>
      </p:sp>
      <p:sp>
        <p:nvSpPr>
          <p:cNvPr id="187399" name="Text Box 7">
            <a:extLst>
              <a:ext uri="{FF2B5EF4-FFF2-40B4-BE49-F238E27FC236}">
                <a16:creationId xmlns:a16="http://schemas.microsoft.com/office/drawing/2014/main" id="{8914DAAE-648B-0E45-BAF4-AC2B828519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28</a:t>
            </a:r>
          </a:p>
        </p:txBody>
      </p:sp>
      <p:sp>
        <p:nvSpPr>
          <p:cNvPr id="187400" name="Text Box 8">
            <a:extLst>
              <a:ext uri="{FF2B5EF4-FFF2-40B4-BE49-F238E27FC236}">
                <a16:creationId xmlns:a16="http://schemas.microsoft.com/office/drawing/2014/main" id="{746A52B5-265C-1645-849A-001E4B39D1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27</a:t>
            </a:r>
          </a:p>
        </p:txBody>
      </p:sp>
      <p:sp>
        <p:nvSpPr>
          <p:cNvPr id="187401" name="Text Box 9">
            <a:extLst>
              <a:ext uri="{FF2B5EF4-FFF2-40B4-BE49-F238E27FC236}">
                <a16:creationId xmlns:a16="http://schemas.microsoft.com/office/drawing/2014/main" id="{159648D9-2095-4A4C-BFF3-4F41DD6474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26</a:t>
            </a:r>
          </a:p>
        </p:txBody>
      </p:sp>
      <p:sp>
        <p:nvSpPr>
          <p:cNvPr id="187402" name="Text Box 10">
            <a:extLst>
              <a:ext uri="{FF2B5EF4-FFF2-40B4-BE49-F238E27FC236}">
                <a16:creationId xmlns:a16="http://schemas.microsoft.com/office/drawing/2014/main" id="{6A3C2CF2-6CB4-A643-B311-426B784213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25</a:t>
            </a:r>
          </a:p>
        </p:txBody>
      </p:sp>
      <p:sp>
        <p:nvSpPr>
          <p:cNvPr id="187403" name="Text Box 11">
            <a:extLst>
              <a:ext uri="{FF2B5EF4-FFF2-40B4-BE49-F238E27FC236}">
                <a16:creationId xmlns:a16="http://schemas.microsoft.com/office/drawing/2014/main" id="{054F7A44-18A8-B14E-8ABD-73440C030E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24</a:t>
            </a:r>
          </a:p>
        </p:txBody>
      </p:sp>
      <p:sp>
        <p:nvSpPr>
          <p:cNvPr id="187404" name="Text Box 12">
            <a:extLst>
              <a:ext uri="{FF2B5EF4-FFF2-40B4-BE49-F238E27FC236}">
                <a16:creationId xmlns:a16="http://schemas.microsoft.com/office/drawing/2014/main" id="{10A58AF7-55DE-0448-B45F-6A505E657F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23</a:t>
            </a:r>
          </a:p>
        </p:txBody>
      </p:sp>
      <p:sp>
        <p:nvSpPr>
          <p:cNvPr id="187405" name="Text Box 13">
            <a:extLst>
              <a:ext uri="{FF2B5EF4-FFF2-40B4-BE49-F238E27FC236}">
                <a16:creationId xmlns:a16="http://schemas.microsoft.com/office/drawing/2014/main" id="{C0ACD468-EC71-3B44-9D74-5FD7E14156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22</a:t>
            </a:r>
          </a:p>
        </p:txBody>
      </p:sp>
      <p:sp>
        <p:nvSpPr>
          <p:cNvPr id="187406" name="Text Box 14">
            <a:extLst>
              <a:ext uri="{FF2B5EF4-FFF2-40B4-BE49-F238E27FC236}">
                <a16:creationId xmlns:a16="http://schemas.microsoft.com/office/drawing/2014/main" id="{8289C2A1-A797-1049-9578-2ADEC5DBF0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21</a:t>
            </a:r>
          </a:p>
        </p:txBody>
      </p:sp>
      <p:sp>
        <p:nvSpPr>
          <p:cNvPr id="187407" name="Text Box 15">
            <a:extLst>
              <a:ext uri="{FF2B5EF4-FFF2-40B4-BE49-F238E27FC236}">
                <a16:creationId xmlns:a16="http://schemas.microsoft.com/office/drawing/2014/main" id="{F748E4D4-43AC-E844-933B-6B503687FD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20</a:t>
            </a:r>
          </a:p>
        </p:txBody>
      </p:sp>
      <p:sp>
        <p:nvSpPr>
          <p:cNvPr id="187408" name="Text Box 16">
            <a:extLst>
              <a:ext uri="{FF2B5EF4-FFF2-40B4-BE49-F238E27FC236}">
                <a16:creationId xmlns:a16="http://schemas.microsoft.com/office/drawing/2014/main" id="{B1029E17-2E7A-B24C-BB40-E43C2CC609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34925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19</a:t>
            </a:r>
          </a:p>
        </p:txBody>
      </p:sp>
      <p:sp>
        <p:nvSpPr>
          <p:cNvPr id="187409" name="Text Box 17">
            <a:extLst>
              <a:ext uri="{FF2B5EF4-FFF2-40B4-BE49-F238E27FC236}">
                <a16:creationId xmlns:a16="http://schemas.microsoft.com/office/drawing/2014/main" id="{4C0E06F0-73A9-7D42-B93D-4BC63CC335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18</a:t>
            </a:r>
          </a:p>
        </p:txBody>
      </p:sp>
      <p:sp>
        <p:nvSpPr>
          <p:cNvPr id="187410" name="Text Box 18">
            <a:extLst>
              <a:ext uri="{FF2B5EF4-FFF2-40B4-BE49-F238E27FC236}">
                <a16:creationId xmlns:a16="http://schemas.microsoft.com/office/drawing/2014/main" id="{37545195-52DE-EB47-B04D-59EE65EA80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17</a:t>
            </a:r>
          </a:p>
        </p:txBody>
      </p:sp>
      <p:sp>
        <p:nvSpPr>
          <p:cNvPr id="187411" name="Text Box 19">
            <a:extLst>
              <a:ext uri="{FF2B5EF4-FFF2-40B4-BE49-F238E27FC236}">
                <a16:creationId xmlns:a16="http://schemas.microsoft.com/office/drawing/2014/main" id="{62E7C864-E110-AD4D-80A2-AACFD11771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187412" name="Text Box 20">
            <a:extLst>
              <a:ext uri="{FF2B5EF4-FFF2-40B4-BE49-F238E27FC236}">
                <a16:creationId xmlns:a16="http://schemas.microsoft.com/office/drawing/2014/main" id="{7F240423-38CD-BE41-A5E7-87C29103A4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187413" name="Text Box 21">
            <a:extLst>
              <a:ext uri="{FF2B5EF4-FFF2-40B4-BE49-F238E27FC236}">
                <a16:creationId xmlns:a16="http://schemas.microsoft.com/office/drawing/2014/main" id="{4EE8AB0C-3C94-054B-AD04-5C0B696D29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14</a:t>
            </a:r>
          </a:p>
        </p:txBody>
      </p:sp>
      <p:sp>
        <p:nvSpPr>
          <p:cNvPr id="187414" name="Text Box 22">
            <a:extLst>
              <a:ext uri="{FF2B5EF4-FFF2-40B4-BE49-F238E27FC236}">
                <a16:creationId xmlns:a16="http://schemas.microsoft.com/office/drawing/2014/main" id="{0171B03D-D217-CE43-9791-A44BD4A4CC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187415" name="Text Box 23">
            <a:extLst>
              <a:ext uri="{FF2B5EF4-FFF2-40B4-BE49-F238E27FC236}">
                <a16:creationId xmlns:a16="http://schemas.microsoft.com/office/drawing/2014/main" id="{1BDE0FB5-33F3-B645-94EA-9680E1D181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187416" name="Text Box 24">
            <a:extLst>
              <a:ext uri="{FF2B5EF4-FFF2-40B4-BE49-F238E27FC236}">
                <a16:creationId xmlns:a16="http://schemas.microsoft.com/office/drawing/2014/main" id="{730FBDBF-3D7C-7D43-9AA0-1D937F6720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187417" name="Text Box 25">
            <a:extLst>
              <a:ext uri="{FF2B5EF4-FFF2-40B4-BE49-F238E27FC236}">
                <a16:creationId xmlns:a16="http://schemas.microsoft.com/office/drawing/2014/main" id="{2603527F-9E18-4D44-A596-9119C52EFC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187418" name="Text Box 26">
            <a:extLst>
              <a:ext uri="{FF2B5EF4-FFF2-40B4-BE49-F238E27FC236}">
                <a16:creationId xmlns:a16="http://schemas.microsoft.com/office/drawing/2014/main" id="{80F561EE-03C5-9A49-9122-5BE275BA92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47800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9</a:t>
            </a:r>
          </a:p>
        </p:txBody>
      </p:sp>
      <p:sp>
        <p:nvSpPr>
          <p:cNvPr id="187419" name="Text Box 27">
            <a:extLst>
              <a:ext uri="{FF2B5EF4-FFF2-40B4-BE49-F238E27FC236}">
                <a16:creationId xmlns:a16="http://schemas.microsoft.com/office/drawing/2014/main" id="{4969F25A-23A0-4642-A1E8-34792CF57A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8 </a:t>
            </a:r>
          </a:p>
        </p:txBody>
      </p:sp>
      <p:sp>
        <p:nvSpPr>
          <p:cNvPr id="187420" name="Text Box 28">
            <a:extLst>
              <a:ext uri="{FF2B5EF4-FFF2-40B4-BE49-F238E27FC236}">
                <a16:creationId xmlns:a16="http://schemas.microsoft.com/office/drawing/2014/main" id="{057ED2BC-217D-8B4C-B235-CB8CCF45EB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7 </a:t>
            </a:r>
          </a:p>
        </p:txBody>
      </p:sp>
      <p:sp>
        <p:nvSpPr>
          <p:cNvPr id="187421" name="Text Box 29">
            <a:extLst>
              <a:ext uri="{FF2B5EF4-FFF2-40B4-BE49-F238E27FC236}">
                <a16:creationId xmlns:a16="http://schemas.microsoft.com/office/drawing/2014/main" id="{87B17121-92F4-9B43-8BB0-1B06ABE6E4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6 </a:t>
            </a:r>
          </a:p>
        </p:txBody>
      </p:sp>
      <p:sp>
        <p:nvSpPr>
          <p:cNvPr id="187422" name="Text Box 30">
            <a:extLst>
              <a:ext uri="{FF2B5EF4-FFF2-40B4-BE49-F238E27FC236}">
                <a16:creationId xmlns:a16="http://schemas.microsoft.com/office/drawing/2014/main" id="{DC478912-8650-5946-B324-70418CABC3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5 </a:t>
            </a:r>
          </a:p>
        </p:txBody>
      </p:sp>
      <p:sp>
        <p:nvSpPr>
          <p:cNvPr id="187423" name="Text Box 31">
            <a:extLst>
              <a:ext uri="{FF2B5EF4-FFF2-40B4-BE49-F238E27FC236}">
                <a16:creationId xmlns:a16="http://schemas.microsoft.com/office/drawing/2014/main" id="{E8C10AC1-0B07-8F47-BCA3-ACA3C3F2D0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4 </a:t>
            </a:r>
          </a:p>
        </p:txBody>
      </p:sp>
      <p:sp>
        <p:nvSpPr>
          <p:cNvPr id="187424" name="Text Box 32">
            <a:extLst>
              <a:ext uri="{FF2B5EF4-FFF2-40B4-BE49-F238E27FC236}">
                <a16:creationId xmlns:a16="http://schemas.microsoft.com/office/drawing/2014/main" id="{5693C0C4-02F2-BB43-84B4-68140D35DE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3 </a:t>
            </a:r>
          </a:p>
        </p:txBody>
      </p:sp>
      <p:sp>
        <p:nvSpPr>
          <p:cNvPr id="187425" name="Text Box 33">
            <a:extLst>
              <a:ext uri="{FF2B5EF4-FFF2-40B4-BE49-F238E27FC236}">
                <a16:creationId xmlns:a16="http://schemas.microsoft.com/office/drawing/2014/main" id="{A1994842-CF56-AB44-B988-D0EAF61663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2 </a:t>
            </a:r>
          </a:p>
        </p:txBody>
      </p:sp>
      <p:sp>
        <p:nvSpPr>
          <p:cNvPr id="187426" name="Text Box 34">
            <a:extLst>
              <a:ext uri="{FF2B5EF4-FFF2-40B4-BE49-F238E27FC236}">
                <a16:creationId xmlns:a16="http://schemas.microsoft.com/office/drawing/2014/main" id="{69BC998B-76F7-6840-9797-3DF7608063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1 </a:t>
            </a:r>
          </a:p>
        </p:txBody>
      </p:sp>
      <p:sp>
        <p:nvSpPr>
          <p:cNvPr id="187427" name="Text Box 35">
            <a:extLst>
              <a:ext uri="{FF2B5EF4-FFF2-40B4-BE49-F238E27FC236}">
                <a16:creationId xmlns:a16="http://schemas.microsoft.com/office/drawing/2014/main" id="{16B5E964-D1B9-1A46-8BFD-88A14CD8D4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0"/>
            <a:ext cx="1412875" cy="1565275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9600" b="1">
                <a:solidFill>
                  <a:srgbClr val="FF0000"/>
                </a:solidFill>
              </a:rPr>
              <a:t> 0 </a:t>
            </a:r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3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17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220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240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26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27000"/>
                            </p:stCondLst>
                            <p:childTnLst>
                              <p:par>
                                <p:cTn id="9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9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2900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31000"/>
                            </p:stCondLst>
                            <p:childTnLst>
                              <p:par>
                                <p:cTn id="103" presetID="17" presetClass="exit" presetSubtype="1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1873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873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7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7394" grpId="0" animBg="1"/>
      <p:bldP spid="187395" grpId="0" animBg="1"/>
      <p:bldP spid="187397" grpId="0" animBg="1"/>
      <p:bldP spid="187398" grpId="0"/>
      <p:bldP spid="187398" grpId="1"/>
      <p:bldP spid="187399" grpId="0" animBg="1"/>
      <p:bldP spid="187400" grpId="0" animBg="1"/>
      <p:bldP spid="187401" grpId="0" animBg="1"/>
      <p:bldP spid="187402" grpId="0" animBg="1"/>
      <p:bldP spid="187403" grpId="0" animBg="1"/>
      <p:bldP spid="187404" grpId="0" animBg="1"/>
      <p:bldP spid="187405" grpId="0" animBg="1"/>
      <p:bldP spid="187406" grpId="0" animBg="1"/>
      <p:bldP spid="187407" grpId="0" animBg="1"/>
      <p:bldP spid="187408" grpId="0" animBg="1"/>
      <p:bldP spid="187409" grpId="0" animBg="1"/>
      <p:bldP spid="187410" grpId="0" animBg="1"/>
      <p:bldP spid="187411" grpId="0" animBg="1"/>
      <p:bldP spid="187412" grpId="0" animBg="1"/>
      <p:bldP spid="187413" grpId="0" animBg="1"/>
      <p:bldP spid="187414" grpId="0" animBg="1"/>
      <p:bldP spid="187415" grpId="0" animBg="1"/>
      <p:bldP spid="187416" grpId="0" animBg="1"/>
      <p:bldP spid="187417" grpId="0" animBg="1"/>
      <p:bldP spid="187418" grpId="0" animBg="1"/>
      <p:bldP spid="187419" grpId="0" animBg="1"/>
      <p:bldP spid="187420" grpId="0" animBg="1"/>
      <p:bldP spid="187421" grpId="0" animBg="1"/>
      <p:bldP spid="187422" grpId="0" animBg="1"/>
      <p:bldP spid="187423" grpId="0" animBg="1"/>
      <p:bldP spid="187424" grpId="0" animBg="1"/>
      <p:bldP spid="187425" grpId="0" animBg="1"/>
      <p:bldP spid="187426" grpId="0" animBg="1"/>
      <p:bldP spid="187427" grpId="0" animBg="1"/>
    </p:bld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Times"/>
        <a:ea typeface="ＭＳ Ｐゴシック"/>
        <a:cs typeface=""/>
      </a:majorFont>
      <a:minorFont>
        <a:latin typeface="Times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blurRad="63500"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Times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blurRad="63500"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Times" charset="0"/>
            <a:ea typeface="ＭＳ Ｐゴシック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410</TotalTime>
  <Words>993</Words>
  <Application>Microsoft Macintosh PowerPoint</Application>
  <PresentationFormat>On-screen Show (4:3)</PresentationFormat>
  <Paragraphs>359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ＭＳ Ｐゴシック</vt:lpstr>
      <vt:lpstr>Arial</vt:lpstr>
      <vt:lpstr>Times</vt:lpstr>
      <vt:lpstr>Blank Presentation</vt:lpstr>
      <vt:lpstr>Setup:</vt:lpstr>
      <vt:lpstr>The hierarchy of the Universe, Step 1</vt:lpstr>
      <vt:lpstr>The hierarchy of the Universe, Step 2</vt:lpstr>
      <vt:lpstr>Questions coming …</vt:lpstr>
      <vt:lpstr>Question 4 </vt:lpstr>
      <vt:lpstr>Question 5</vt:lpstr>
      <vt:lpstr>The hierarchy of the Universe, Step 3</vt:lpstr>
      <vt:lpstr>Questions coming …</vt:lpstr>
      <vt:lpstr>Question 6</vt:lpstr>
      <vt:lpstr>Question 7</vt:lpstr>
      <vt:lpstr>The hierarchy of the Universe, Step 4</vt:lpstr>
      <vt:lpstr>The hierarchy of the Universe, Step 5</vt:lpstr>
      <vt:lpstr>Questions coming …</vt:lpstr>
      <vt:lpstr>Question 8</vt:lpstr>
      <vt:lpstr>Question 9</vt:lpstr>
    </vt:vector>
  </TitlesOfParts>
  <Company>University of Mississippi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hierarchy of the Universe, Step 1</dc:title>
  <cp:lastModifiedBy>Tibor Torma</cp:lastModifiedBy>
  <cp:revision>103</cp:revision>
  <dcterms:modified xsi:type="dcterms:W3CDTF">2026-08-28T02:15:56Z</dcterms:modified>
</cp:coreProperties>
</file>