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16"/>
  </p:notesMasterIdLst>
  <p:handoutMasterIdLst>
    <p:handoutMasterId r:id="rId17"/>
  </p:handoutMasterIdLst>
  <p:sldIdLst>
    <p:sldId id="590" r:id="rId2"/>
    <p:sldId id="296" r:id="rId3"/>
    <p:sldId id="298" r:id="rId4"/>
    <p:sldId id="331" r:id="rId5"/>
    <p:sldId id="332" r:id="rId6"/>
    <p:sldId id="333" r:id="rId7"/>
    <p:sldId id="327" r:id="rId8"/>
    <p:sldId id="317" r:id="rId9"/>
    <p:sldId id="329" r:id="rId10"/>
    <p:sldId id="320" r:id="rId11"/>
    <p:sldId id="310" r:id="rId12"/>
    <p:sldId id="311" r:id="rId13"/>
    <p:sldId id="330" r:id="rId14"/>
    <p:sldId id="318" r:id="rId15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ＭＳ Ｐゴシック" panose="020B0600070205080204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ＭＳ Ｐゴシック" panose="020B0600070205080204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ＭＳ Ｐゴシック" panose="020B0600070205080204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ＭＳ Ｐゴシック" panose="020B0600070205080204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ＭＳ Ｐゴシック" panose="020B0600070205080204" pitchFamily="34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" charset="0"/>
        <a:ea typeface="ＭＳ Ｐゴシック" panose="020B0600070205080204" pitchFamily="34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" charset="0"/>
        <a:ea typeface="ＭＳ Ｐゴシック" panose="020B0600070205080204" pitchFamily="34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" charset="0"/>
        <a:ea typeface="ＭＳ Ｐゴシック" panose="020B0600070205080204" pitchFamily="34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" charset="0"/>
        <a:ea typeface="ＭＳ Ｐゴシック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6380"/>
    <p:restoredTop sz="97830"/>
  </p:normalViewPr>
  <p:slideViewPr>
    <p:cSldViewPr>
      <p:cViewPr varScale="1">
        <p:scale>
          <a:sx n="217" d="100"/>
          <a:sy n="217" d="100"/>
        </p:scale>
        <p:origin x="1152" y="17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80" d="100"/>
          <a:sy n="80" d="100"/>
        </p:scale>
        <p:origin x="-1856" y="-120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16AB9525-1546-6B4B-98CE-DF6D5A5EA5AF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ea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AE6E651-0801-6341-9446-4B3AF631C075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ea typeface="ＭＳ Ｐゴシック" charset="-128"/>
              </a:defRPr>
            </a:lvl1pPr>
          </a:lstStyle>
          <a:p>
            <a:pPr>
              <a:defRPr/>
            </a:pPr>
            <a:fld id="{257B0DBC-C317-114A-A340-5FF83857EC48}" type="datetimeFigureOut">
              <a:rPr lang="en-US"/>
              <a:pPr>
                <a:defRPr/>
              </a:pPr>
              <a:t>9/10/25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E1A8558-0841-2547-B31D-7C43505ACC7D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ea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DEF87D6-40F0-FA47-BE9A-503DE52AAA4E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8E1644E7-2956-1E4A-8A04-622635B31A9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>
            <a:extLst>
              <a:ext uri="{FF2B5EF4-FFF2-40B4-BE49-F238E27FC236}">
                <a16:creationId xmlns:a16="http://schemas.microsoft.com/office/drawing/2014/main" id="{E55DF248-FD15-394D-A2E9-D33989768AEA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>
                <a:ea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171" name="Rectangle 3">
            <a:extLst>
              <a:ext uri="{FF2B5EF4-FFF2-40B4-BE49-F238E27FC236}">
                <a16:creationId xmlns:a16="http://schemas.microsoft.com/office/drawing/2014/main" id="{F2A4D83D-0DFC-F042-810D-5A48AF6A803F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ea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316" name="Rectangle 4">
            <a:extLst>
              <a:ext uri="{FF2B5EF4-FFF2-40B4-BE49-F238E27FC236}">
                <a16:creationId xmlns:a16="http://schemas.microsoft.com/office/drawing/2014/main" id="{C8731A3A-E236-3246-B545-90C890B7CD3C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73" name="Rectangle 5">
            <a:extLst>
              <a:ext uri="{FF2B5EF4-FFF2-40B4-BE49-F238E27FC236}">
                <a16:creationId xmlns:a16="http://schemas.microsoft.com/office/drawing/2014/main" id="{39A7B249-03E7-CF40-8CBB-99034B619E34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7174" name="Rectangle 6">
            <a:extLst>
              <a:ext uri="{FF2B5EF4-FFF2-40B4-BE49-F238E27FC236}">
                <a16:creationId xmlns:a16="http://schemas.microsoft.com/office/drawing/2014/main" id="{4A760759-D041-F04F-954F-F7353DFE12BB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>
                <a:ea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175" name="Rectangle 7">
            <a:extLst>
              <a:ext uri="{FF2B5EF4-FFF2-40B4-BE49-F238E27FC236}">
                <a16:creationId xmlns:a16="http://schemas.microsoft.com/office/drawing/2014/main" id="{458032D8-854D-3E4E-87C2-7ECCA4E9019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069FC485-37DD-2D4E-B801-763F8444A66F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ＭＳ Ｐゴシック" charset="0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ＭＳ Ｐゴシック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ＭＳ Ｐゴシック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ＭＳ Ｐゴシック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7">
            <a:extLst>
              <a:ext uri="{FF2B5EF4-FFF2-40B4-BE49-F238E27FC236}">
                <a16:creationId xmlns:a16="http://schemas.microsoft.com/office/drawing/2014/main" id="{9B21AC5C-0FDD-FB42-B6D9-F58D3EF0CEB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fld id="{DCF51860-D9F0-A14C-9DEF-F704D4832704}" type="slidenum">
              <a:rPr lang="en-US" altLang="en-US" sz="1200" smtClean="0"/>
              <a:pPr/>
              <a:t>1</a:t>
            </a:fld>
            <a:endParaRPr lang="en-US" altLang="en-US" sz="1200"/>
          </a:p>
        </p:txBody>
      </p:sp>
      <p:sp>
        <p:nvSpPr>
          <p:cNvPr id="16386" name="Rectangle 2">
            <a:extLst>
              <a:ext uri="{FF2B5EF4-FFF2-40B4-BE49-F238E27FC236}">
                <a16:creationId xmlns:a16="http://schemas.microsoft.com/office/drawing/2014/main" id="{E0E440F0-2B8B-EA42-BBB2-B79B6908BD3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6387" name="Rectangle 3">
            <a:extLst>
              <a:ext uri="{FF2B5EF4-FFF2-40B4-BE49-F238E27FC236}">
                <a16:creationId xmlns:a16="http://schemas.microsoft.com/office/drawing/2014/main" id="{4566E525-ACE6-D24B-B67F-CD338E28B6D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 altLang="en-US"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Rectangle 7">
            <a:extLst>
              <a:ext uri="{FF2B5EF4-FFF2-40B4-BE49-F238E27FC236}">
                <a16:creationId xmlns:a16="http://schemas.microsoft.com/office/drawing/2014/main" id="{185DF00E-B0E8-3749-892A-27D1FD02751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fld id="{8A322243-6E28-9F45-9ED6-7DB2716EF6A1}" type="slidenum">
              <a:rPr lang="en-US" altLang="en-US" sz="1200"/>
              <a:pPr/>
              <a:t>10</a:t>
            </a:fld>
            <a:endParaRPr lang="en-US" altLang="en-US" sz="1200"/>
          </a:p>
        </p:txBody>
      </p:sp>
      <p:sp>
        <p:nvSpPr>
          <p:cNvPr id="49154" name="Rectangle 2">
            <a:extLst>
              <a:ext uri="{FF2B5EF4-FFF2-40B4-BE49-F238E27FC236}">
                <a16:creationId xmlns:a16="http://schemas.microsoft.com/office/drawing/2014/main" id="{7A7FA2CE-A60C-8F44-9075-E328F3DE20B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49155" name="Rectangle 3">
            <a:extLst>
              <a:ext uri="{FF2B5EF4-FFF2-40B4-BE49-F238E27FC236}">
                <a16:creationId xmlns:a16="http://schemas.microsoft.com/office/drawing/2014/main" id="{7ED14F37-89A1-2346-A6EB-07DE81B70B8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 altLang="en-US"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Rectangle 7">
            <a:extLst>
              <a:ext uri="{FF2B5EF4-FFF2-40B4-BE49-F238E27FC236}">
                <a16:creationId xmlns:a16="http://schemas.microsoft.com/office/drawing/2014/main" id="{70C9D5A6-4767-DC4C-B2E1-3374C8C505E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fld id="{88233FCD-07CD-E240-802B-C453A2333894}" type="slidenum">
              <a:rPr lang="en-US" altLang="en-US" sz="1200"/>
              <a:pPr/>
              <a:t>11</a:t>
            </a:fld>
            <a:endParaRPr lang="en-US" altLang="en-US" sz="1200"/>
          </a:p>
        </p:txBody>
      </p:sp>
      <p:sp>
        <p:nvSpPr>
          <p:cNvPr id="51202" name="Rectangle 2">
            <a:extLst>
              <a:ext uri="{FF2B5EF4-FFF2-40B4-BE49-F238E27FC236}">
                <a16:creationId xmlns:a16="http://schemas.microsoft.com/office/drawing/2014/main" id="{9BB5DB46-E0F9-5C49-B66C-03343377E23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3" name="Rectangle 3">
            <a:extLst>
              <a:ext uri="{FF2B5EF4-FFF2-40B4-BE49-F238E27FC236}">
                <a16:creationId xmlns:a16="http://schemas.microsoft.com/office/drawing/2014/main" id="{02A2CB0A-57C7-6B4B-9786-7A625AA149C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Rectangle 7">
            <a:extLst>
              <a:ext uri="{FF2B5EF4-FFF2-40B4-BE49-F238E27FC236}">
                <a16:creationId xmlns:a16="http://schemas.microsoft.com/office/drawing/2014/main" id="{C81E23C9-071E-8147-B302-D4D0A09EF95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fld id="{61CBBEB8-89E7-B24E-8A7D-1F136E229E90}" type="slidenum">
              <a:rPr lang="en-US" altLang="en-US" sz="1200"/>
              <a:pPr/>
              <a:t>12</a:t>
            </a:fld>
            <a:endParaRPr lang="en-US" altLang="en-US" sz="1200"/>
          </a:p>
        </p:txBody>
      </p:sp>
      <p:sp>
        <p:nvSpPr>
          <p:cNvPr id="53250" name="Rectangle 2">
            <a:extLst>
              <a:ext uri="{FF2B5EF4-FFF2-40B4-BE49-F238E27FC236}">
                <a16:creationId xmlns:a16="http://schemas.microsoft.com/office/drawing/2014/main" id="{01AC2DF1-CFD6-F449-A168-BBBF9F05A0F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53251" name="Rectangle 3">
            <a:extLst>
              <a:ext uri="{FF2B5EF4-FFF2-40B4-BE49-F238E27FC236}">
                <a16:creationId xmlns:a16="http://schemas.microsoft.com/office/drawing/2014/main" id="{7FC8F316-FCE6-CC4C-9CDF-7B4C535016C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 altLang="en-US"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7">
            <a:extLst>
              <a:ext uri="{FF2B5EF4-FFF2-40B4-BE49-F238E27FC236}">
                <a16:creationId xmlns:a16="http://schemas.microsoft.com/office/drawing/2014/main" id="{D4494A7F-3447-5A41-904C-BB14AA2DB34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fld id="{CC5E8558-41CC-474F-B15B-5635F3644429}" type="slidenum">
              <a:rPr lang="en-US" altLang="en-US" sz="1200"/>
              <a:pPr/>
              <a:t>13</a:t>
            </a:fld>
            <a:endParaRPr lang="en-US" altLang="en-US" sz="1200"/>
          </a:p>
        </p:txBody>
      </p:sp>
      <p:sp>
        <p:nvSpPr>
          <p:cNvPr id="24578" name="Rectangle 2">
            <a:extLst>
              <a:ext uri="{FF2B5EF4-FFF2-40B4-BE49-F238E27FC236}">
                <a16:creationId xmlns:a16="http://schemas.microsoft.com/office/drawing/2014/main" id="{0941C18E-89FA-CD43-B04E-92BDDCC067A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79" name="Rectangle 3">
            <a:extLst>
              <a:ext uri="{FF2B5EF4-FFF2-40B4-BE49-F238E27FC236}">
                <a16:creationId xmlns:a16="http://schemas.microsoft.com/office/drawing/2014/main" id="{B07402B2-8126-0F40-9472-2DBFE8F6829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61865892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Rectangle 7">
            <a:extLst>
              <a:ext uri="{FF2B5EF4-FFF2-40B4-BE49-F238E27FC236}">
                <a16:creationId xmlns:a16="http://schemas.microsoft.com/office/drawing/2014/main" id="{8CF2F2C6-46FA-CF4A-ADEE-AEA4A96CA76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fld id="{462C09D8-678C-3444-AE1C-5703A5F07243}" type="slidenum">
              <a:rPr lang="en-US" altLang="en-US" sz="1200"/>
              <a:pPr/>
              <a:t>14</a:t>
            </a:fld>
            <a:endParaRPr lang="en-US" altLang="en-US" sz="1200"/>
          </a:p>
        </p:txBody>
      </p:sp>
      <p:sp>
        <p:nvSpPr>
          <p:cNvPr id="43010" name="Rectangle 2">
            <a:extLst>
              <a:ext uri="{FF2B5EF4-FFF2-40B4-BE49-F238E27FC236}">
                <a16:creationId xmlns:a16="http://schemas.microsoft.com/office/drawing/2014/main" id="{0B1A6205-01C8-714F-B19D-3EA0300CF87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43011" name="Rectangle 3">
            <a:extLst>
              <a:ext uri="{FF2B5EF4-FFF2-40B4-BE49-F238E27FC236}">
                <a16:creationId xmlns:a16="http://schemas.microsoft.com/office/drawing/2014/main" id="{C3DC69C8-35EE-1044-9054-82E3194A6A8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 altLang="en-US"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7">
            <a:extLst>
              <a:ext uri="{FF2B5EF4-FFF2-40B4-BE49-F238E27FC236}">
                <a16:creationId xmlns:a16="http://schemas.microsoft.com/office/drawing/2014/main" id="{B9659074-8FB4-3947-A272-C46D80FB4F5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fld id="{B830570B-9F6D-EB40-BEB8-C6AAF06C1B30}" type="slidenum">
              <a:rPr lang="en-US" altLang="en-US" sz="1200"/>
              <a:pPr/>
              <a:t>2</a:t>
            </a:fld>
            <a:endParaRPr lang="en-US" altLang="en-US" sz="1200"/>
          </a:p>
        </p:txBody>
      </p:sp>
      <p:sp>
        <p:nvSpPr>
          <p:cNvPr id="34818" name="Rectangle 2">
            <a:extLst>
              <a:ext uri="{FF2B5EF4-FFF2-40B4-BE49-F238E27FC236}">
                <a16:creationId xmlns:a16="http://schemas.microsoft.com/office/drawing/2014/main" id="{B46D0ED0-28FF-164F-8B7B-38A98764CB3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19" name="Rectangle 3">
            <a:extLst>
              <a:ext uri="{FF2B5EF4-FFF2-40B4-BE49-F238E27FC236}">
                <a16:creationId xmlns:a16="http://schemas.microsoft.com/office/drawing/2014/main" id="{19AD356A-B84E-D241-A2FF-CC9281CAD95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Rectangle 7">
            <a:extLst>
              <a:ext uri="{FF2B5EF4-FFF2-40B4-BE49-F238E27FC236}">
                <a16:creationId xmlns:a16="http://schemas.microsoft.com/office/drawing/2014/main" id="{07955203-C66A-9243-89B4-1F27A3C1A13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fld id="{9F2D5EB4-2C72-1244-BEF9-E31AB4B1F0F5}" type="slidenum">
              <a:rPr lang="en-US" altLang="en-US" sz="1200"/>
              <a:pPr/>
              <a:t>3</a:t>
            </a:fld>
            <a:endParaRPr lang="en-US" altLang="en-US" sz="1200"/>
          </a:p>
        </p:txBody>
      </p:sp>
      <p:sp>
        <p:nvSpPr>
          <p:cNvPr id="36866" name="Rectangle 2">
            <a:extLst>
              <a:ext uri="{FF2B5EF4-FFF2-40B4-BE49-F238E27FC236}">
                <a16:creationId xmlns:a16="http://schemas.microsoft.com/office/drawing/2014/main" id="{919D743B-81D3-8E4F-A508-BF23E71E889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7" name="Rectangle 3">
            <a:extLst>
              <a:ext uri="{FF2B5EF4-FFF2-40B4-BE49-F238E27FC236}">
                <a16:creationId xmlns:a16="http://schemas.microsoft.com/office/drawing/2014/main" id="{7A803169-31EF-484D-9263-4F077BA8031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Rectangle 7">
            <a:extLst>
              <a:ext uri="{FF2B5EF4-FFF2-40B4-BE49-F238E27FC236}">
                <a16:creationId xmlns:a16="http://schemas.microsoft.com/office/drawing/2014/main" id="{5621F3C0-E60A-824D-B499-2B8814246FA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fld id="{B2E342F0-70D9-E34A-A025-738A3957CE05}" type="slidenum">
              <a:rPr lang="en-US" altLang="en-US" sz="1200"/>
              <a:pPr/>
              <a:t>4</a:t>
            </a:fld>
            <a:endParaRPr lang="en-US" altLang="en-US" sz="1200"/>
          </a:p>
        </p:txBody>
      </p:sp>
      <p:sp>
        <p:nvSpPr>
          <p:cNvPr id="40962" name="Rectangle 2">
            <a:extLst>
              <a:ext uri="{FF2B5EF4-FFF2-40B4-BE49-F238E27FC236}">
                <a16:creationId xmlns:a16="http://schemas.microsoft.com/office/drawing/2014/main" id="{2DF0F39E-05D8-3742-8F19-A39CF1474D5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3" name="Rectangle 3">
            <a:extLst>
              <a:ext uri="{FF2B5EF4-FFF2-40B4-BE49-F238E27FC236}">
                <a16:creationId xmlns:a16="http://schemas.microsoft.com/office/drawing/2014/main" id="{F653B385-E854-2B4B-A207-7EB5A36A6DD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95435456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Rectangle 7">
            <a:extLst>
              <a:ext uri="{FF2B5EF4-FFF2-40B4-BE49-F238E27FC236}">
                <a16:creationId xmlns:a16="http://schemas.microsoft.com/office/drawing/2014/main" id="{F6D935C5-8980-904D-BDE3-7F484050006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fld id="{9A7773C5-C385-DE44-84C6-8F5517FCB5D7}" type="slidenum">
              <a:rPr lang="en-US" altLang="en-US" sz="1200"/>
              <a:pPr/>
              <a:t>5</a:t>
            </a:fld>
            <a:endParaRPr lang="en-US" altLang="en-US" sz="1200"/>
          </a:p>
        </p:txBody>
      </p:sp>
      <p:sp>
        <p:nvSpPr>
          <p:cNvPr id="47106" name="Rectangle 2">
            <a:extLst>
              <a:ext uri="{FF2B5EF4-FFF2-40B4-BE49-F238E27FC236}">
                <a16:creationId xmlns:a16="http://schemas.microsoft.com/office/drawing/2014/main" id="{3F51B19C-F7D8-4E4D-95F1-991995D8349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47107" name="Rectangle 3">
            <a:extLst>
              <a:ext uri="{FF2B5EF4-FFF2-40B4-BE49-F238E27FC236}">
                <a16:creationId xmlns:a16="http://schemas.microsoft.com/office/drawing/2014/main" id="{55829918-C34E-3F44-8F60-5F805D464D5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 altLang="en-US"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93143354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Rectangle 7">
            <a:extLst>
              <a:ext uri="{FF2B5EF4-FFF2-40B4-BE49-F238E27FC236}">
                <a16:creationId xmlns:a16="http://schemas.microsoft.com/office/drawing/2014/main" id="{185DF00E-B0E8-3749-892A-27D1FD02751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fld id="{8A322243-6E28-9F45-9ED6-7DB2716EF6A1}" type="slidenum">
              <a:rPr lang="en-US" altLang="en-US" sz="1200"/>
              <a:pPr/>
              <a:t>6</a:t>
            </a:fld>
            <a:endParaRPr lang="en-US" altLang="en-US" sz="1200"/>
          </a:p>
        </p:txBody>
      </p:sp>
      <p:sp>
        <p:nvSpPr>
          <p:cNvPr id="49154" name="Rectangle 2">
            <a:extLst>
              <a:ext uri="{FF2B5EF4-FFF2-40B4-BE49-F238E27FC236}">
                <a16:creationId xmlns:a16="http://schemas.microsoft.com/office/drawing/2014/main" id="{7A7FA2CE-A60C-8F44-9075-E328F3DE20B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49155" name="Rectangle 3">
            <a:extLst>
              <a:ext uri="{FF2B5EF4-FFF2-40B4-BE49-F238E27FC236}">
                <a16:creationId xmlns:a16="http://schemas.microsoft.com/office/drawing/2014/main" id="{7ED14F37-89A1-2346-A6EB-07DE81B70B8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 altLang="en-US"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24438988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Rectangle 7">
            <a:extLst>
              <a:ext uri="{FF2B5EF4-FFF2-40B4-BE49-F238E27FC236}">
                <a16:creationId xmlns:a16="http://schemas.microsoft.com/office/drawing/2014/main" id="{DAA754C6-81D7-B544-B3C0-4FD2CFE68C0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fld id="{F8F7F8A3-B640-E04B-B705-7E2F93216BE7}" type="slidenum">
              <a:rPr lang="en-US" altLang="en-US" sz="1200"/>
              <a:pPr/>
              <a:t>7</a:t>
            </a:fld>
            <a:endParaRPr lang="en-US" altLang="en-US" sz="1200"/>
          </a:p>
        </p:txBody>
      </p:sp>
      <p:sp>
        <p:nvSpPr>
          <p:cNvPr id="38914" name="Rectangle 2">
            <a:extLst>
              <a:ext uri="{FF2B5EF4-FFF2-40B4-BE49-F238E27FC236}">
                <a16:creationId xmlns:a16="http://schemas.microsoft.com/office/drawing/2014/main" id="{0168D9D5-DA8C-EF46-971E-3C1BFD65F89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5" name="Rectangle 3">
            <a:extLst>
              <a:ext uri="{FF2B5EF4-FFF2-40B4-BE49-F238E27FC236}">
                <a16:creationId xmlns:a16="http://schemas.microsoft.com/office/drawing/2014/main" id="{8F3FBA9F-689B-EC44-B37D-92B76593CA8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Rectangle 7">
            <a:extLst>
              <a:ext uri="{FF2B5EF4-FFF2-40B4-BE49-F238E27FC236}">
                <a16:creationId xmlns:a16="http://schemas.microsoft.com/office/drawing/2014/main" id="{5621F3C0-E60A-824D-B499-2B8814246FA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fld id="{B2E342F0-70D9-E34A-A025-738A3957CE05}" type="slidenum">
              <a:rPr lang="en-US" altLang="en-US" sz="1200"/>
              <a:pPr/>
              <a:t>8</a:t>
            </a:fld>
            <a:endParaRPr lang="en-US" altLang="en-US" sz="1200"/>
          </a:p>
        </p:txBody>
      </p:sp>
      <p:sp>
        <p:nvSpPr>
          <p:cNvPr id="40962" name="Rectangle 2">
            <a:extLst>
              <a:ext uri="{FF2B5EF4-FFF2-40B4-BE49-F238E27FC236}">
                <a16:creationId xmlns:a16="http://schemas.microsoft.com/office/drawing/2014/main" id="{2DF0F39E-05D8-3742-8F19-A39CF1474D5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3" name="Rectangle 3">
            <a:extLst>
              <a:ext uri="{FF2B5EF4-FFF2-40B4-BE49-F238E27FC236}">
                <a16:creationId xmlns:a16="http://schemas.microsoft.com/office/drawing/2014/main" id="{F653B385-E854-2B4B-A207-7EB5A36A6DD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Rectangle 7">
            <a:extLst>
              <a:ext uri="{FF2B5EF4-FFF2-40B4-BE49-F238E27FC236}">
                <a16:creationId xmlns:a16="http://schemas.microsoft.com/office/drawing/2014/main" id="{F6D935C5-8980-904D-BDE3-7F484050006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fld id="{9A7773C5-C385-DE44-84C6-8F5517FCB5D7}" type="slidenum">
              <a:rPr lang="en-US" altLang="en-US" sz="1200"/>
              <a:pPr/>
              <a:t>9</a:t>
            </a:fld>
            <a:endParaRPr lang="en-US" altLang="en-US" sz="1200"/>
          </a:p>
        </p:txBody>
      </p:sp>
      <p:sp>
        <p:nvSpPr>
          <p:cNvPr id="47106" name="Rectangle 2">
            <a:extLst>
              <a:ext uri="{FF2B5EF4-FFF2-40B4-BE49-F238E27FC236}">
                <a16:creationId xmlns:a16="http://schemas.microsoft.com/office/drawing/2014/main" id="{3F51B19C-F7D8-4E4D-95F1-991995D8349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47107" name="Rectangle 3">
            <a:extLst>
              <a:ext uri="{FF2B5EF4-FFF2-40B4-BE49-F238E27FC236}">
                <a16:creationId xmlns:a16="http://schemas.microsoft.com/office/drawing/2014/main" id="{55829918-C34E-3F44-8F60-5F805D464D5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 altLang="en-US"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CA013A39-E819-A84A-8CEA-FF49A0E9B4C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56B162CA-69EE-274B-87A6-B38EC71D593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2052E4FD-672D-8349-ADC2-95CCBBDA139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C43ED5C-9253-7E4E-90F0-04AE9BC03E5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661226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0AF9829F-6BCB-DA4C-A0E0-25A2A6E630A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988829CB-B202-0046-B576-FD205251DF9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8D142970-7827-284E-BC78-001FEFC8A0B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4DD8E98-CFBF-8D45-B352-6935F1D4113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59821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C96EF3D9-4BD7-E540-BEB9-7ED7DCEFCB6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6D026F4C-61E8-B94E-A750-D11D9440249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BB929691-0A2C-F946-8B66-5817A53CBB9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AE59AD8-1008-B24C-9CEB-08048BC764B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559272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55346736-E673-294A-A542-EFB6B243583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1D201440-210A-BE4A-A29E-2FC468F5292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CAFCFD91-A275-8F4F-AA18-F8B1D5FAC8B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5125BB0-A9B1-AD4C-A390-C59E61C4987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864255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8FCD903C-E673-A543-B7C1-5C9A9D97E4B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EB15C26C-C9A1-5745-A875-A48FD51BA6A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C34BF536-0FED-9F46-BE18-C968B49A1D0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10E79D9-D461-0944-87B5-DE744DCED59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617860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FE216A5-F1F6-3445-A9F8-4F7BEEBD727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AAB4D66-D01D-C74A-8E91-37A1DBFDF08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53A7357-801B-A943-9B10-4F9D701FF7D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03872EE-D0D2-2E4F-AAE6-C875D8AB2C5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767611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6593598E-8164-EE47-AAC4-79622280602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3DF3FE9F-DBF8-994F-8F8F-3EB90ACC3DC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DAB5CCF6-ACDF-394C-97E7-4F2FBF6F39F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F4A3A21-824F-FA46-B937-FAA2509D8CF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722014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F812DE68-D587-FA46-BED7-9112FB908F0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0F93C07F-5F4F-4946-8539-28173F11DFD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20F86B9A-FE6D-F746-9E99-5759887A68A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E5F8CD6-71D4-1E40-B256-A87C65F5009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916689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C98957BD-D805-D240-8274-2806CC31669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9D34392D-CBB6-0142-BA9B-A1B0F1BB274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C2313973-30BF-FE4D-B537-0D48002EF16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B8F2B03-9A78-B045-ADB2-46D7E3B8E38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885223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478052A-2024-E14B-96A5-9AC2621D231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576C54F-5E0D-8C4C-87C3-A7D8B3A2B9E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34D57A0-0AC2-E744-84D0-30F7E766003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D414A77-4078-5F43-974E-709F81E4EFA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686880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AD7493D-6BA6-964B-9593-026D868F49E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6A4A8FA-5AA3-5944-A459-E7397ADEC02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BD54C74-C17E-9C4E-B8C2-52332CBA2DA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AF01AFB-4535-FA4E-B002-E566528D827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827335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6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ED2FCBDC-3486-7B4E-A888-19EA15C8519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DF955580-2507-024A-8059-CD9ED2521E9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DBD4089A-38A4-3241-8400-11DBB3EA7177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>
                <a:ea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8D044C7F-AC29-E849-B320-0027992BDA26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ea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E73B7B0F-ACDC-7841-97B3-61B8C50D1AA5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60A7408D-34B1-144E-A878-E48AB4D949D5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  <a:ea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  <a:ea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  <a:ea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  <a:ea typeface="ＭＳ Ｐゴシック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  <a:ea typeface="ＭＳ Ｐゴシック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  <a:ea typeface="ＭＳ Ｐゴシック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  <a:ea typeface="ＭＳ Ｐゴシック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  <a:ea typeface="ＭＳ Ｐゴシック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1026">
            <a:extLst>
              <a:ext uri="{FF2B5EF4-FFF2-40B4-BE49-F238E27FC236}">
                <a16:creationId xmlns:a16="http://schemas.microsoft.com/office/drawing/2014/main" id="{BC9FA7AF-FEEF-8446-8EDC-FF81C64EA87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304800"/>
            <a:ext cx="39624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800" b="1">
                <a:solidFill>
                  <a:srgbClr val="FF0000"/>
                </a:solidFill>
              </a:rPr>
              <a:t>Prepare your scantron:</a:t>
            </a:r>
            <a:endParaRPr lang="en-US" altLang="en-US" sz="4400" b="1">
              <a:solidFill>
                <a:schemeClr val="tx2"/>
              </a:solidFill>
            </a:endParaRPr>
          </a:p>
        </p:txBody>
      </p:sp>
      <p:sp>
        <p:nvSpPr>
          <p:cNvPr id="15362" name="Text Box 1027">
            <a:extLst>
              <a:ext uri="{FF2B5EF4-FFF2-40B4-BE49-F238E27FC236}">
                <a16:creationId xmlns:a16="http://schemas.microsoft.com/office/drawing/2014/main" id="{768DA87F-2EBF-064A-86BC-B35007CB9B5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90800" y="806450"/>
            <a:ext cx="5105400" cy="181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2000">
                <a:solidFill>
                  <a:schemeClr val="accent2"/>
                </a:solidFill>
              </a:rPr>
              <a:t> Fill in your name and fill the bubbles under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000">
                <a:solidFill>
                  <a:schemeClr val="accent2"/>
                </a:solidFill>
              </a:rPr>
              <a:t>       your name.</a:t>
            </a:r>
          </a:p>
          <a:p>
            <a:pPr>
              <a:spcBef>
                <a:spcPct val="0"/>
              </a:spcBef>
            </a:pPr>
            <a:r>
              <a:rPr lang="en-US" altLang="en-US" sz="2000">
                <a:solidFill>
                  <a:schemeClr val="accent2"/>
                </a:solidFill>
              </a:rPr>
              <a:t> LAST NAME FIRST, First name second</a:t>
            </a:r>
          </a:p>
          <a:p>
            <a:pPr>
              <a:spcBef>
                <a:spcPct val="0"/>
              </a:spcBef>
            </a:pPr>
            <a:r>
              <a:rPr lang="en-US" altLang="en-US" sz="2000">
                <a:solidFill>
                  <a:schemeClr val="accent2"/>
                </a:solidFill>
              </a:rPr>
              <a:t> Put </a:t>
            </a:r>
            <a:r>
              <a:rPr lang="en-US" altLang="en-US" sz="2000">
                <a:solidFill>
                  <a:srgbClr val="FF3300"/>
                </a:solidFill>
              </a:rPr>
              <a:t>your</a:t>
            </a:r>
            <a:r>
              <a:rPr lang="en-US" altLang="en-US" sz="2000">
                <a:solidFill>
                  <a:schemeClr val="accent2"/>
                </a:solidFill>
              </a:rPr>
              <a:t> 4-digit code instead of </a:t>
            </a:r>
            <a:r>
              <a:rPr lang="ja-JP" altLang="en-US" sz="1600">
                <a:solidFill>
                  <a:schemeClr val="accent2"/>
                </a:solidFill>
                <a:latin typeface="Arial" panose="020B0604020202020204" pitchFamily="34" charset="0"/>
              </a:rPr>
              <a:t>“</a:t>
            </a:r>
            <a:r>
              <a:rPr lang="en-US" altLang="ja-JP" sz="1600">
                <a:solidFill>
                  <a:schemeClr val="accent2"/>
                </a:solidFill>
              </a:rPr>
              <a:t>IDENTIFICATION NUMBER</a:t>
            </a:r>
            <a:r>
              <a:rPr lang="ja-JP" altLang="en-US" sz="1600">
                <a:solidFill>
                  <a:schemeClr val="accent2"/>
                </a:solidFill>
                <a:latin typeface="Arial" panose="020B0604020202020204" pitchFamily="34" charset="0"/>
              </a:rPr>
              <a:t>”</a:t>
            </a:r>
            <a:r>
              <a:rPr lang="en-US" altLang="ja-JP" sz="1600">
                <a:solidFill>
                  <a:schemeClr val="accent2"/>
                </a:solidFill>
              </a:rPr>
              <a:t>.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600">
                <a:solidFill>
                  <a:schemeClr val="accent2"/>
                </a:solidFill>
              </a:rPr>
              <a:t>  ---  </a:t>
            </a:r>
            <a:r>
              <a:rPr lang="en-US" altLang="en-US" sz="1600" i="1">
                <a:solidFill>
                  <a:schemeClr val="accent2"/>
                </a:solidFill>
              </a:rPr>
              <a:t>(The last 4 digits of your OleMiss ID.)</a:t>
            </a:r>
            <a:endParaRPr lang="en-US" altLang="en-US" sz="2400" i="1"/>
          </a:p>
        </p:txBody>
      </p:sp>
      <p:sp>
        <p:nvSpPr>
          <p:cNvPr id="15363" name="Rectangle 1028">
            <a:extLst>
              <a:ext uri="{FF2B5EF4-FFF2-40B4-BE49-F238E27FC236}">
                <a16:creationId xmlns:a16="http://schemas.microsoft.com/office/drawing/2014/main" id="{B8939ECB-1928-9548-A60B-0085CEDB196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0" y="3886200"/>
            <a:ext cx="2743200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000" dirty="0">
                <a:solidFill>
                  <a:srgbClr val="FF0000"/>
                </a:solidFill>
              </a:rPr>
              <a:t>Question # 1: </a:t>
            </a:r>
            <a:r>
              <a:rPr lang="en-US" altLang="en-US" sz="2000" dirty="0"/>
              <a:t>answer </a:t>
            </a:r>
            <a:r>
              <a:rPr lang="en-US" altLang="en-US" sz="2000" b="1" dirty="0">
                <a:solidFill>
                  <a:schemeClr val="accent2"/>
                </a:solidFill>
              </a:rPr>
              <a:t>A</a:t>
            </a:r>
            <a:r>
              <a:rPr lang="en-US" altLang="en-US" sz="2000" dirty="0">
                <a:solidFill>
                  <a:srgbClr val="FF0000"/>
                </a:solidFill>
              </a:rPr>
              <a:t>        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000" dirty="0">
                <a:solidFill>
                  <a:srgbClr val="FF0000"/>
                </a:solidFill>
              </a:rPr>
              <a:t>Question # 2: </a:t>
            </a:r>
            <a:r>
              <a:rPr lang="en-US" altLang="en-US" sz="2000" dirty="0"/>
              <a:t>answer </a:t>
            </a:r>
            <a:r>
              <a:rPr lang="en-US" altLang="en-US" sz="2000" b="1" dirty="0">
                <a:solidFill>
                  <a:schemeClr val="accent2"/>
                </a:solidFill>
              </a:rPr>
              <a:t>B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000" dirty="0">
                <a:solidFill>
                  <a:srgbClr val="FF0000"/>
                </a:solidFill>
              </a:rPr>
              <a:t>Question # 3: </a:t>
            </a:r>
            <a:r>
              <a:rPr lang="en-US" altLang="en-US" sz="2000" dirty="0"/>
              <a:t>answer </a:t>
            </a:r>
            <a:r>
              <a:rPr lang="en-US" altLang="en-US" sz="2000" b="1" dirty="0">
                <a:solidFill>
                  <a:schemeClr val="accent2"/>
                </a:solidFill>
              </a:rPr>
              <a:t>B</a:t>
            </a:r>
          </a:p>
        </p:txBody>
      </p:sp>
      <p:sp>
        <p:nvSpPr>
          <p:cNvPr id="110597" name="Rectangle 1029">
            <a:extLst>
              <a:ext uri="{FF2B5EF4-FFF2-40B4-BE49-F238E27FC236}">
                <a16:creationId xmlns:a16="http://schemas.microsoft.com/office/drawing/2014/main" id="{38ED574B-34C2-0140-AE6B-E825F158C2C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505200" y="4267200"/>
            <a:ext cx="1219200" cy="304800"/>
          </a:xfrm>
        </p:spPr>
        <p:txBody>
          <a:bodyPr/>
          <a:lstStyle/>
          <a:p>
            <a:r>
              <a:rPr lang="en-US" altLang="en-US" sz="2800" b="1">
                <a:solidFill>
                  <a:srgbClr val="FF0000"/>
                </a:solidFill>
              </a:rPr>
              <a:t>Setup:</a:t>
            </a:r>
          </a:p>
        </p:txBody>
      </p:sp>
      <p:sp>
        <p:nvSpPr>
          <p:cNvPr id="110599" name="Text Box 1031">
            <a:extLst>
              <a:ext uri="{FF2B5EF4-FFF2-40B4-BE49-F238E27FC236}">
                <a16:creationId xmlns:a16="http://schemas.microsoft.com/office/drawing/2014/main" id="{0B184107-C386-B448-9902-1BA5C0CE76A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4400" y="6381751"/>
            <a:ext cx="607695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i="1" u="sng" dirty="0">
                <a:effectLst>
                  <a:outerShdw blurRad="38100" dist="38100" dir="2700000" algn="tl">
                    <a:srgbClr val="FFFFFF"/>
                  </a:outerShdw>
                </a:effectLst>
                <a:ea typeface="ＭＳ Ｐゴシック" charset="0"/>
              </a:rPr>
              <a:t>Please take a moment to mute your cell phone!</a:t>
            </a:r>
            <a:endParaRPr lang="en-US" dirty="0">
              <a:ea typeface="ＭＳ Ｐゴシック" charset="0"/>
            </a:endParaRPr>
          </a:p>
        </p:txBody>
      </p:sp>
      <p:pic>
        <p:nvPicPr>
          <p:cNvPr id="15366" name="Picture 1032">
            <a:extLst>
              <a:ext uri="{FF2B5EF4-FFF2-40B4-BE49-F238E27FC236}">
                <a16:creationId xmlns:a16="http://schemas.microsoft.com/office/drawing/2014/main" id="{1916D5F0-79B7-894E-B402-2274F61E21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000" y="1524000"/>
            <a:ext cx="86995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7" name="Text Box 1033">
            <a:extLst>
              <a:ext uri="{FF2B5EF4-FFF2-40B4-BE49-F238E27FC236}">
                <a16:creationId xmlns:a16="http://schemas.microsoft.com/office/drawing/2014/main" id="{0442931B-E898-0749-B40F-C7CED0A7BAC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56513" y="381000"/>
            <a:ext cx="1487487" cy="118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/>
              <a:t>Use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/>
              <a:t>a pencil,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/>
              <a:t>not a pen!</a:t>
            </a:r>
          </a:p>
        </p:txBody>
      </p:sp>
      <p:pic>
        <p:nvPicPr>
          <p:cNvPr id="15368" name="Picture 1034" descr="Scantron2b">
            <a:extLst>
              <a:ext uri="{FF2B5EF4-FFF2-40B4-BE49-F238E27FC236}">
                <a16:creationId xmlns:a16="http://schemas.microsoft.com/office/drawing/2014/main" id="{A78BC932-3427-8249-85D3-E21B9D377E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4725" y="2841625"/>
            <a:ext cx="1819275" cy="401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9" name="Line 1038">
            <a:extLst>
              <a:ext uri="{FF2B5EF4-FFF2-40B4-BE49-F238E27FC236}">
                <a16:creationId xmlns:a16="http://schemas.microsoft.com/office/drawing/2014/main" id="{6A5D2584-B0FE-B54F-94E0-D349E408AA3B}"/>
              </a:ext>
            </a:extLst>
          </p:cNvPr>
          <p:cNvSpPr>
            <a:spLocks noChangeShapeType="1"/>
          </p:cNvSpPr>
          <p:nvPr/>
        </p:nvSpPr>
        <p:spPr bwMode="auto">
          <a:xfrm>
            <a:off x="7239000" y="4114800"/>
            <a:ext cx="381000" cy="762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370" name="Line 1039">
            <a:extLst>
              <a:ext uri="{FF2B5EF4-FFF2-40B4-BE49-F238E27FC236}">
                <a16:creationId xmlns:a16="http://schemas.microsoft.com/office/drawing/2014/main" id="{0515E687-7755-9940-9696-0B77FBB88365}"/>
              </a:ext>
            </a:extLst>
          </p:cNvPr>
          <p:cNvSpPr>
            <a:spLocks noChangeShapeType="1"/>
          </p:cNvSpPr>
          <p:nvPr/>
        </p:nvSpPr>
        <p:spPr bwMode="auto">
          <a:xfrm>
            <a:off x="7239000" y="4419600"/>
            <a:ext cx="304800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371" name="Rectangle 1040">
            <a:extLst>
              <a:ext uri="{FF2B5EF4-FFF2-40B4-BE49-F238E27FC236}">
                <a16:creationId xmlns:a16="http://schemas.microsoft.com/office/drawing/2014/main" id="{A00D181F-420B-4140-9274-89AB5EB3DDA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96200" y="4572000"/>
            <a:ext cx="228600" cy="1524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en-US" altLang="en-US" sz="2400">
              <a:solidFill>
                <a:schemeClr val="bg1"/>
              </a:solidFill>
            </a:endParaRPr>
          </a:p>
        </p:txBody>
      </p:sp>
      <p:sp>
        <p:nvSpPr>
          <p:cNvPr id="15372" name="Line 1041">
            <a:extLst>
              <a:ext uri="{FF2B5EF4-FFF2-40B4-BE49-F238E27FC236}">
                <a16:creationId xmlns:a16="http://schemas.microsoft.com/office/drawing/2014/main" id="{268440FB-C9ED-474D-B843-0D0A017DAB42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239000" y="4572000"/>
            <a:ext cx="609600" cy="1524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5373" name="Picture 1" descr="Scantron3.png">
            <a:extLst>
              <a:ext uri="{FF2B5EF4-FFF2-40B4-BE49-F238E27FC236}">
                <a16:creationId xmlns:a16="http://schemas.microsoft.com/office/drawing/2014/main" id="{818EDBAD-7C28-1A4A-9378-776FC23AFE4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400" y="0"/>
            <a:ext cx="2387600" cy="4256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74" name="Line 1036">
            <a:extLst>
              <a:ext uri="{FF2B5EF4-FFF2-40B4-BE49-F238E27FC236}">
                <a16:creationId xmlns:a16="http://schemas.microsoft.com/office/drawing/2014/main" id="{30F9B2BD-11FC-3F4D-BBB3-16676E448BDE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914400" y="1905000"/>
            <a:ext cx="1828800" cy="17526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375" name="Line 1037">
            <a:extLst>
              <a:ext uri="{FF2B5EF4-FFF2-40B4-BE49-F238E27FC236}">
                <a16:creationId xmlns:a16="http://schemas.microsoft.com/office/drawing/2014/main" id="{F17347E1-4A43-4F47-9985-43FBE6A021C0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685800" y="990600"/>
            <a:ext cx="2057400" cy="1524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377" name="Text Box 1042">
            <a:extLst>
              <a:ext uri="{FF2B5EF4-FFF2-40B4-BE49-F238E27FC236}">
                <a16:creationId xmlns:a16="http://schemas.microsoft.com/office/drawing/2014/main" id="{B04EC775-92A3-D345-A539-B097080E25B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30119" y="5291021"/>
            <a:ext cx="4984750" cy="769441"/>
          </a:xfrm>
          <a:prstGeom prst="rect">
            <a:avLst/>
          </a:prstGeom>
          <a:noFill/>
          <a:ln w="9525">
            <a:solidFill>
              <a:srgbClr val="FF33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rgbClr val="00CC00"/>
                </a:solidFill>
              </a:rPr>
              <a:t>Reading assignment</a:t>
            </a:r>
            <a:endParaRPr lang="en-US" altLang="en-US" sz="2400" b="1" dirty="0"/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000" b="1" i="1" dirty="0"/>
              <a:t>Chapter 14</a:t>
            </a:r>
            <a:r>
              <a:rPr lang="en-US" altLang="en-US" sz="2000" i="1" dirty="0"/>
              <a:t>, The Sun,</a:t>
            </a:r>
            <a:r>
              <a:rPr lang="en-US" altLang="en-US" sz="2000" dirty="0"/>
              <a:t> </a:t>
            </a:r>
            <a:r>
              <a:rPr lang="en-US" altLang="en-US" sz="2000" b="1" dirty="0"/>
              <a:t>pp. 466 – 487</a:t>
            </a:r>
          </a:p>
        </p:txBody>
      </p:sp>
      <p:sp>
        <p:nvSpPr>
          <p:cNvPr id="19" name="TextBox 1">
            <a:extLst>
              <a:ext uri="{FF2B5EF4-FFF2-40B4-BE49-F238E27FC236}">
                <a16:creationId xmlns:a16="http://schemas.microsoft.com/office/drawing/2014/main" id="{F71D4486-019C-1046-8C8E-88238C6043C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66245" y="2673817"/>
            <a:ext cx="3505200" cy="1200329"/>
          </a:xfrm>
          <a:prstGeom prst="rect">
            <a:avLst/>
          </a:prstGeom>
          <a:solidFill>
            <a:srgbClr val="FFFF00"/>
          </a:solidFill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en-US" altLang="en-US" sz="2400" dirty="0"/>
              <a:t>• Labs: DS visit next week </a:t>
            </a:r>
          </a:p>
          <a:p>
            <a:pPr>
              <a:spcBef>
                <a:spcPct val="0"/>
              </a:spcBef>
              <a:buNone/>
            </a:pPr>
            <a:r>
              <a:rPr lang="en-US" altLang="en-US" sz="2400" dirty="0"/>
              <a:t>        (weather permitting)</a:t>
            </a:r>
          </a:p>
          <a:p>
            <a:pPr>
              <a:spcBef>
                <a:spcPct val="0"/>
              </a:spcBef>
              <a:buNone/>
            </a:pPr>
            <a:r>
              <a:rPr lang="en-US" altLang="en-US" sz="2400" dirty="0"/>
              <a:t>• No class on Friday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05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0597" grpId="0" autoUpdateAnimBg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6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Text Box 2">
            <a:extLst>
              <a:ext uri="{FF2B5EF4-FFF2-40B4-BE49-F238E27FC236}">
                <a16:creationId xmlns:a16="http://schemas.microsoft.com/office/drawing/2014/main" id="{4E3C9A04-F5B8-F448-AB86-75434C1E2FA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43800" y="0"/>
            <a:ext cx="1600200" cy="2678113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7200" b="1">
                <a:solidFill>
                  <a:srgbClr val="FF0000"/>
                </a:solidFill>
              </a:rPr>
              <a:t> </a:t>
            </a:r>
            <a:endParaRPr lang="en-US" altLang="en-US" sz="6000" b="1">
              <a:solidFill>
                <a:srgbClr val="FF0000"/>
              </a:solidFill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6000" b="1">
                <a:solidFill>
                  <a:srgbClr val="FF0000"/>
                </a:solidFill>
              </a:rPr>
              <a:t>sec</a:t>
            </a:r>
            <a:r>
              <a:rPr lang="en-US" altLang="en-US" sz="9600" b="1">
                <a:solidFill>
                  <a:srgbClr val="FF0000"/>
                </a:solidFill>
              </a:rPr>
              <a:t>   </a:t>
            </a:r>
          </a:p>
        </p:txBody>
      </p:sp>
      <p:sp>
        <p:nvSpPr>
          <p:cNvPr id="111619" name="Text Box 3">
            <a:extLst>
              <a:ext uri="{FF2B5EF4-FFF2-40B4-BE49-F238E27FC236}">
                <a16:creationId xmlns:a16="http://schemas.microsoft.com/office/drawing/2014/main" id="{C722B36A-F8B2-074F-A6A5-2F1F8517775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30</a:t>
            </a:r>
          </a:p>
        </p:txBody>
      </p:sp>
      <p:sp>
        <p:nvSpPr>
          <p:cNvPr id="48132" name="Rectangle 4">
            <a:extLst>
              <a:ext uri="{FF2B5EF4-FFF2-40B4-BE49-F238E27FC236}">
                <a16:creationId xmlns:a16="http://schemas.microsoft.com/office/drawing/2014/main" id="{4659257E-05FB-654A-96B1-2AEF159E62E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676400" y="76200"/>
            <a:ext cx="4876800" cy="914400"/>
          </a:xfrm>
        </p:spPr>
        <p:txBody>
          <a:bodyPr/>
          <a:lstStyle/>
          <a:p>
            <a:r>
              <a:rPr lang="en-US" altLang="en-US" sz="6000" b="1" dirty="0">
                <a:solidFill>
                  <a:srgbClr val="FF0000"/>
                </a:solidFill>
              </a:rPr>
              <a:t>Question 7</a:t>
            </a:r>
          </a:p>
        </p:txBody>
      </p:sp>
      <p:sp>
        <p:nvSpPr>
          <p:cNvPr id="111621" name="Text Box 5">
            <a:extLst>
              <a:ext uri="{FF2B5EF4-FFF2-40B4-BE49-F238E27FC236}">
                <a16:creationId xmlns:a16="http://schemas.microsoft.com/office/drawing/2014/main" id="{CCC9C35E-74F5-DD40-868E-AF5971DD97B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29</a:t>
            </a:r>
          </a:p>
        </p:txBody>
      </p:sp>
      <p:sp>
        <p:nvSpPr>
          <p:cNvPr id="111622" name="Text Box 6">
            <a:extLst>
              <a:ext uri="{FF2B5EF4-FFF2-40B4-BE49-F238E27FC236}">
                <a16:creationId xmlns:a16="http://schemas.microsoft.com/office/drawing/2014/main" id="{756465BC-E539-A24E-98E3-21C08EF6C2A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9238" y="1206500"/>
            <a:ext cx="8077200" cy="44012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chemeClr val="accent2"/>
                </a:solidFill>
              </a:rPr>
              <a:t>Do you need a telescope to see Pluto whose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chemeClr val="accent2"/>
                </a:solidFill>
              </a:rPr>
              <a:t>	brightness is a 15</a:t>
            </a:r>
            <a:r>
              <a:rPr lang="en-US" altLang="en-US" sz="2400" b="1" baseline="40000" dirty="0">
                <a:solidFill>
                  <a:schemeClr val="accent2"/>
                </a:solidFill>
              </a:rPr>
              <a:t>mg</a:t>
            </a:r>
            <a:r>
              <a:rPr lang="en-US" altLang="en-US" sz="2400" b="1" dirty="0">
                <a:solidFill>
                  <a:schemeClr val="accent2"/>
                </a:solidFill>
              </a:rPr>
              <a:t>?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en-US" sz="2400" b="1" dirty="0">
              <a:solidFill>
                <a:schemeClr val="accent2"/>
              </a:solidFill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b="1" dirty="0">
                <a:solidFill>
                  <a:srgbClr val="00CC00"/>
                </a:solidFill>
              </a:rPr>
              <a:t>A</a:t>
            </a:r>
            <a:r>
              <a:rPr lang="en-US" altLang="en-US" sz="2400" b="1" dirty="0"/>
              <a:t> No, it can be seen by the naked eye.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b="1" dirty="0">
                <a:solidFill>
                  <a:srgbClr val="00CC00"/>
                </a:solidFill>
              </a:rPr>
              <a:t>B</a:t>
            </a:r>
            <a:r>
              <a:rPr lang="en-US" altLang="en-US" sz="2400" dirty="0"/>
              <a:t> </a:t>
            </a:r>
            <a:r>
              <a:rPr lang="en-US" altLang="en-US" sz="2400" b="1" dirty="0"/>
              <a:t>Yes, but even binoculars will suffice.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b="1" dirty="0">
                <a:solidFill>
                  <a:srgbClr val="00CC00"/>
                </a:solidFill>
              </a:rPr>
              <a:t>C</a:t>
            </a:r>
            <a:r>
              <a:rPr lang="en-US" altLang="en-US" sz="2400" dirty="0"/>
              <a:t> </a:t>
            </a:r>
            <a:r>
              <a:rPr lang="en-US" altLang="en-US" sz="2400" b="1" dirty="0"/>
              <a:t>Yes,  a small amateur telescope is needed.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b="1" dirty="0">
                <a:solidFill>
                  <a:srgbClr val="FF0000"/>
                </a:solidFill>
              </a:rPr>
              <a:t>D</a:t>
            </a:r>
            <a:r>
              <a:rPr lang="en-US" altLang="en-US" sz="2400" b="1" dirty="0">
                <a:solidFill>
                  <a:srgbClr val="FF0000"/>
                </a:solidFill>
              </a:rPr>
              <a:t> A fairly large amateur telescope or a small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rgbClr val="FF0000"/>
                </a:solidFill>
              </a:rPr>
              <a:t>	professional telescope is needed.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b="1" dirty="0">
                <a:solidFill>
                  <a:srgbClr val="00CC00"/>
                </a:solidFill>
              </a:rPr>
              <a:t>E</a:t>
            </a:r>
            <a:r>
              <a:rPr lang="en-US" altLang="en-US" sz="2400" b="1" dirty="0"/>
              <a:t> Pluto is only observable in the largest professional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1" dirty="0"/>
              <a:t>	telescopes in the world.</a:t>
            </a:r>
          </a:p>
        </p:txBody>
      </p:sp>
      <p:sp>
        <p:nvSpPr>
          <p:cNvPr id="111623" name="Text Box 7">
            <a:extLst>
              <a:ext uri="{FF2B5EF4-FFF2-40B4-BE49-F238E27FC236}">
                <a16:creationId xmlns:a16="http://schemas.microsoft.com/office/drawing/2014/main" id="{E00974B5-B782-E84F-9544-C7B2ACE6B3A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28</a:t>
            </a:r>
          </a:p>
        </p:txBody>
      </p:sp>
      <p:sp>
        <p:nvSpPr>
          <p:cNvPr id="111624" name="Text Box 8">
            <a:extLst>
              <a:ext uri="{FF2B5EF4-FFF2-40B4-BE49-F238E27FC236}">
                <a16:creationId xmlns:a16="http://schemas.microsoft.com/office/drawing/2014/main" id="{70CCBC00-E632-F04B-B0F2-52414D5C5D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27</a:t>
            </a:r>
          </a:p>
        </p:txBody>
      </p:sp>
      <p:sp>
        <p:nvSpPr>
          <p:cNvPr id="111625" name="Text Box 9">
            <a:extLst>
              <a:ext uri="{FF2B5EF4-FFF2-40B4-BE49-F238E27FC236}">
                <a16:creationId xmlns:a16="http://schemas.microsoft.com/office/drawing/2014/main" id="{C42479DA-2DB4-5B49-AFE0-8D022D2632B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26</a:t>
            </a:r>
          </a:p>
        </p:txBody>
      </p:sp>
      <p:sp>
        <p:nvSpPr>
          <p:cNvPr id="111626" name="Text Box 10">
            <a:extLst>
              <a:ext uri="{FF2B5EF4-FFF2-40B4-BE49-F238E27FC236}">
                <a16:creationId xmlns:a16="http://schemas.microsoft.com/office/drawing/2014/main" id="{628FE34D-43EE-D44A-8CAE-1192810030C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25</a:t>
            </a:r>
          </a:p>
        </p:txBody>
      </p:sp>
      <p:sp>
        <p:nvSpPr>
          <p:cNvPr id="111627" name="Text Box 11">
            <a:extLst>
              <a:ext uri="{FF2B5EF4-FFF2-40B4-BE49-F238E27FC236}">
                <a16:creationId xmlns:a16="http://schemas.microsoft.com/office/drawing/2014/main" id="{500DFCAB-2EB5-1341-8830-63099B934B4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24</a:t>
            </a:r>
          </a:p>
        </p:txBody>
      </p:sp>
      <p:sp>
        <p:nvSpPr>
          <p:cNvPr id="111628" name="Text Box 12">
            <a:extLst>
              <a:ext uri="{FF2B5EF4-FFF2-40B4-BE49-F238E27FC236}">
                <a16:creationId xmlns:a16="http://schemas.microsoft.com/office/drawing/2014/main" id="{81B0EE0C-5B69-824F-8FC5-103A0CE4A8C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23</a:t>
            </a:r>
          </a:p>
        </p:txBody>
      </p:sp>
      <p:sp>
        <p:nvSpPr>
          <p:cNvPr id="111629" name="Text Box 13">
            <a:extLst>
              <a:ext uri="{FF2B5EF4-FFF2-40B4-BE49-F238E27FC236}">
                <a16:creationId xmlns:a16="http://schemas.microsoft.com/office/drawing/2014/main" id="{452A5EF8-1CC3-AF46-9E46-106A016761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22</a:t>
            </a:r>
          </a:p>
        </p:txBody>
      </p:sp>
      <p:sp>
        <p:nvSpPr>
          <p:cNvPr id="111630" name="Text Box 14">
            <a:extLst>
              <a:ext uri="{FF2B5EF4-FFF2-40B4-BE49-F238E27FC236}">
                <a16:creationId xmlns:a16="http://schemas.microsoft.com/office/drawing/2014/main" id="{E6D097B3-C482-D347-8A86-AD94601F6C6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21</a:t>
            </a:r>
          </a:p>
        </p:txBody>
      </p:sp>
      <p:sp>
        <p:nvSpPr>
          <p:cNvPr id="111631" name="Text Box 15">
            <a:extLst>
              <a:ext uri="{FF2B5EF4-FFF2-40B4-BE49-F238E27FC236}">
                <a16:creationId xmlns:a16="http://schemas.microsoft.com/office/drawing/2014/main" id="{C49FBA8C-FAEB-004C-A526-C7CD5135C17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20</a:t>
            </a:r>
          </a:p>
        </p:txBody>
      </p:sp>
      <p:sp>
        <p:nvSpPr>
          <p:cNvPr id="111632" name="Text Box 16">
            <a:extLst>
              <a:ext uri="{FF2B5EF4-FFF2-40B4-BE49-F238E27FC236}">
                <a16:creationId xmlns:a16="http://schemas.microsoft.com/office/drawing/2014/main" id="{B68126C6-8880-134E-A1EC-9FE7BFCF73E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34925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19</a:t>
            </a:r>
          </a:p>
        </p:txBody>
      </p:sp>
      <p:sp>
        <p:nvSpPr>
          <p:cNvPr id="111633" name="Text Box 17">
            <a:extLst>
              <a:ext uri="{FF2B5EF4-FFF2-40B4-BE49-F238E27FC236}">
                <a16:creationId xmlns:a16="http://schemas.microsoft.com/office/drawing/2014/main" id="{073D5141-8DBF-E24E-BB9E-7E905B705E9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18</a:t>
            </a:r>
          </a:p>
        </p:txBody>
      </p:sp>
      <p:sp>
        <p:nvSpPr>
          <p:cNvPr id="111634" name="Text Box 18">
            <a:extLst>
              <a:ext uri="{FF2B5EF4-FFF2-40B4-BE49-F238E27FC236}">
                <a16:creationId xmlns:a16="http://schemas.microsoft.com/office/drawing/2014/main" id="{D83C4317-F6B5-8F47-8D5D-A69D9D0CF74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17</a:t>
            </a:r>
          </a:p>
        </p:txBody>
      </p:sp>
      <p:sp>
        <p:nvSpPr>
          <p:cNvPr id="111635" name="Text Box 19">
            <a:extLst>
              <a:ext uri="{FF2B5EF4-FFF2-40B4-BE49-F238E27FC236}">
                <a16:creationId xmlns:a16="http://schemas.microsoft.com/office/drawing/2014/main" id="{0C11326C-8175-A747-A08E-24FB332DC70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16</a:t>
            </a:r>
          </a:p>
        </p:txBody>
      </p:sp>
      <p:sp>
        <p:nvSpPr>
          <p:cNvPr id="111636" name="Text Box 20">
            <a:extLst>
              <a:ext uri="{FF2B5EF4-FFF2-40B4-BE49-F238E27FC236}">
                <a16:creationId xmlns:a16="http://schemas.microsoft.com/office/drawing/2014/main" id="{91CA7E81-4134-6043-ABA9-37BAFD077D3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15</a:t>
            </a:r>
          </a:p>
        </p:txBody>
      </p:sp>
      <p:sp>
        <p:nvSpPr>
          <p:cNvPr id="111637" name="Text Box 21">
            <a:extLst>
              <a:ext uri="{FF2B5EF4-FFF2-40B4-BE49-F238E27FC236}">
                <a16:creationId xmlns:a16="http://schemas.microsoft.com/office/drawing/2014/main" id="{B6B5AE62-191A-414A-97D4-812828A750A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14</a:t>
            </a:r>
          </a:p>
        </p:txBody>
      </p:sp>
      <p:sp>
        <p:nvSpPr>
          <p:cNvPr id="111638" name="Text Box 22">
            <a:extLst>
              <a:ext uri="{FF2B5EF4-FFF2-40B4-BE49-F238E27FC236}">
                <a16:creationId xmlns:a16="http://schemas.microsoft.com/office/drawing/2014/main" id="{60ADF8A3-03E9-A749-B044-C8E9577548B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13</a:t>
            </a:r>
          </a:p>
        </p:txBody>
      </p:sp>
      <p:sp>
        <p:nvSpPr>
          <p:cNvPr id="111639" name="Text Box 23">
            <a:extLst>
              <a:ext uri="{FF2B5EF4-FFF2-40B4-BE49-F238E27FC236}">
                <a16:creationId xmlns:a16="http://schemas.microsoft.com/office/drawing/2014/main" id="{BA5D05DC-09B5-E54D-A8FE-FE52CD7979A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12</a:t>
            </a:r>
          </a:p>
        </p:txBody>
      </p:sp>
      <p:sp>
        <p:nvSpPr>
          <p:cNvPr id="111640" name="Text Box 24">
            <a:extLst>
              <a:ext uri="{FF2B5EF4-FFF2-40B4-BE49-F238E27FC236}">
                <a16:creationId xmlns:a16="http://schemas.microsoft.com/office/drawing/2014/main" id="{E9C141E4-0E07-D348-A453-D44A4BB085E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11</a:t>
            </a:r>
          </a:p>
        </p:txBody>
      </p:sp>
      <p:sp>
        <p:nvSpPr>
          <p:cNvPr id="111641" name="Text Box 25">
            <a:extLst>
              <a:ext uri="{FF2B5EF4-FFF2-40B4-BE49-F238E27FC236}">
                <a16:creationId xmlns:a16="http://schemas.microsoft.com/office/drawing/2014/main" id="{1F526A16-52B0-A24D-B8EC-5A4F951602A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10</a:t>
            </a:r>
          </a:p>
        </p:txBody>
      </p:sp>
      <p:sp>
        <p:nvSpPr>
          <p:cNvPr id="111642" name="Text Box 26">
            <a:extLst>
              <a:ext uri="{FF2B5EF4-FFF2-40B4-BE49-F238E27FC236}">
                <a16:creationId xmlns:a16="http://schemas.microsoft.com/office/drawing/2014/main" id="{2128564F-4476-1049-A792-536B51424F3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47800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 9</a:t>
            </a:r>
          </a:p>
        </p:txBody>
      </p:sp>
      <p:sp>
        <p:nvSpPr>
          <p:cNvPr id="111643" name="Text Box 27">
            <a:extLst>
              <a:ext uri="{FF2B5EF4-FFF2-40B4-BE49-F238E27FC236}">
                <a16:creationId xmlns:a16="http://schemas.microsoft.com/office/drawing/2014/main" id="{270EE3AB-2D7A-DD47-98D0-F78064C8CDF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 8 </a:t>
            </a:r>
          </a:p>
        </p:txBody>
      </p:sp>
      <p:sp>
        <p:nvSpPr>
          <p:cNvPr id="111644" name="Text Box 28">
            <a:extLst>
              <a:ext uri="{FF2B5EF4-FFF2-40B4-BE49-F238E27FC236}">
                <a16:creationId xmlns:a16="http://schemas.microsoft.com/office/drawing/2014/main" id="{2109C2D6-4C3D-A042-81FC-650A430F698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 7 </a:t>
            </a:r>
          </a:p>
        </p:txBody>
      </p:sp>
      <p:sp>
        <p:nvSpPr>
          <p:cNvPr id="111645" name="Text Box 29">
            <a:extLst>
              <a:ext uri="{FF2B5EF4-FFF2-40B4-BE49-F238E27FC236}">
                <a16:creationId xmlns:a16="http://schemas.microsoft.com/office/drawing/2014/main" id="{22AE0497-21E5-D04D-BBA5-0E5E65217C7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 6 </a:t>
            </a:r>
          </a:p>
        </p:txBody>
      </p:sp>
      <p:sp>
        <p:nvSpPr>
          <p:cNvPr id="111646" name="Text Box 30">
            <a:extLst>
              <a:ext uri="{FF2B5EF4-FFF2-40B4-BE49-F238E27FC236}">
                <a16:creationId xmlns:a16="http://schemas.microsoft.com/office/drawing/2014/main" id="{9A352B66-096A-C643-B7C1-073E1FAE168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 5 </a:t>
            </a:r>
          </a:p>
        </p:txBody>
      </p:sp>
      <p:sp>
        <p:nvSpPr>
          <p:cNvPr id="111647" name="Text Box 31">
            <a:extLst>
              <a:ext uri="{FF2B5EF4-FFF2-40B4-BE49-F238E27FC236}">
                <a16:creationId xmlns:a16="http://schemas.microsoft.com/office/drawing/2014/main" id="{6011410A-EDF9-214F-B33A-92FA7C45422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 4 </a:t>
            </a:r>
          </a:p>
        </p:txBody>
      </p:sp>
      <p:sp>
        <p:nvSpPr>
          <p:cNvPr id="111648" name="Text Box 32">
            <a:extLst>
              <a:ext uri="{FF2B5EF4-FFF2-40B4-BE49-F238E27FC236}">
                <a16:creationId xmlns:a16="http://schemas.microsoft.com/office/drawing/2014/main" id="{DEB67BD6-9A89-6E48-9A07-8156027B30C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 3 </a:t>
            </a:r>
          </a:p>
        </p:txBody>
      </p:sp>
      <p:sp>
        <p:nvSpPr>
          <p:cNvPr id="111649" name="Text Box 33">
            <a:extLst>
              <a:ext uri="{FF2B5EF4-FFF2-40B4-BE49-F238E27FC236}">
                <a16:creationId xmlns:a16="http://schemas.microsoft.com/office/drawing/2014/main" id="{70472121-EE86-B54F-883B-54429AEE745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 2 </a:t>
            </a:r>
          </a:p>
        </p:txBody>
      </p:sp>
      <p:sp>
        <p:nvSpPr>
          <p:cNvPr id="111650" name="Text Box 34">
            <a:extLst>
              <a:ext uri="{FF2B5EF4-FFF2-40B4-BE49-F238E27FC236}">
                <a16:creationId xmlns:a16="http://schemas.microsoft.com/office/drawing/2014/main" id="{CD1497D7-1463-B543-8A41-BB4BC4DA352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 1 </a:t>
            </a:r>
          </a:p>
        </p:txBody>
      </p:sp>
      <p:sp>
        <p:nvSpPr>
          <p:cNvPr id="111651" name="Text Box 35">
            <a:extLst>
              <a:ext uri="{FF2B5EF4-FFF2-40B4-BE49-F238E27FC236}">
                <a16:creationId xmlns:a16="http://schemas.microsoft.com/office/drawing/2014/main" id="{AAC294CE-07EB-0A4E-B528-89BB0446B22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 0 </a:t>
            </a:r>
          </a:p>
        </p:txBody>
      </p:sp>
    </p:spTree>
  </p:cSld>
  <p:clrMapOvr>
    <a:masterClrMapping/>
  </p:clrMapOvr>
  <p:transition advClick="0" advTm="1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2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2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3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3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3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4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11000"/>
                            </p:stCondLst>
                            <p:childTnLst>
                              <p:par>
                                <p:cTn id="4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4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13000"/>
                            </p:stCondLst>
                            <p:childTnLst>
                              <p:par>
                                <p:cTn id="4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 nodeType="afterGroup">
                            <p:stCondLst>
                              <p:cond delay="14000"/>
                            </p:stCondLst>
                            <p:childTnLst>
                              <p:par>
                                <p:cTn id="5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 nodeType="afterGroup">
                            <p:stCondLst>
                              <p:cond delay="15000"/>
                            </p:stCondLst>
                            <p:childTnLst>
                              <p:par>
                                <p:cTn id="5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 nodeType="afterGroup">
                            <p:stCondLst>
                              <p:cond delay="16000"/>
                            </p:stCondLst>
                            <p:childTnLst>
                              <p:par>
                                <p:cTn id="5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 nodeType="afterGroup">
                            <p:stCondLst>
                              <p:cond delay="17000"/>
                            </p:stCondLst>
                            <p:childTnLst>
                              <p:par>
                                <p:cTn id="6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 nodeType="afterGroup">
                            <p:stCondLst>
                              <p:cond delay="18000"/>
                            </p:stCondLst>
                            <p:childTnLst>
                              <p:par>
                                <p:cTn id="6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 nodeType="afterGroup">
                            <p:stCondLst>
                              <p:cond delay="19000"/>
                            </p:stCondLst>
                            <p:childTnLst>
                              <p:par>
                                <p:cTn id="6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 nodeType="afterGroup">
                            <p:stCondLst>
                              <p:cond delay="20000"/>
                            </p:stCondLst>
                            <p:childTnLst>
                              <p:par>
                                <p:cTn id="7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 nodeType="afterGroup">
                            <p:stCondLst>
                              <p:cond delay="21000"/>
                            </p:stCondLst>
                            <p:childTnLst>
                              <p:par>
                                <p:cTn id="7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 nodeType="afterGroup">
                            <p:stCondLst>
                              <p:cond delay="22000"/>
                            </p:stCondLst>
                            <p:childTnLst>
                              <p:par>
                                <p:cTn id="7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 nodeType="afterGroup">
                            <p:stCondLst>
                              <p:cond delay="23000"/>
                            </p:stCondLst>
                            <p:childTnLst>
                              <p:par>
                                <p:cTn id="7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 nodeType="afterGroup">
                            <p:stCondLst>
                              <p:cond delay="24000"/>
                            </p:stCondLst>
                            <p:childTnLst>
                              <p:par>
                                <p:cTn id="8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 nodeType="afterGroup">
                            <p:stCondLst>
                              <p:cond delay="25000"/>
                            </p:stCondLst>
                            <p:childTnLst>
                              <p:par>
                                <p:cTn id="8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 nodeType="afterGroup">
                            <p:stCondLst>
                              <p:cond delay="26000"/>
                            </p:stCondLst>
                            <p:childTnLst>
                              <p:par>
                                <p:cTn id="8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 nodeType="afterGroup">
                            <p:stCondLst>
                              <p:cond delay="27000"/>
                            </p:stCondLst>
                            <p:childTnLst>
                              <p:par>
                                <p:cTn id="9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 nodeType="afterGroup">
                            <p:stCondLst>
                              <p:cond delay="28000"/>
                            </p:stCondLst>
                            <p:childTnLst>
                              <p:par>
                                <p:cTn id="9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 nodeType="afterGroup">
                            <p:stCondLst>
                              <p:cond delay="29000"/>
                            </p:stCondLst>
                            <p:childTnLst>
                              <p:par>
                                <p:cTn id="9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 nodeType="afterGroup">
                            <p:stCondLst>
                              <p:cond delay="30000"/>
                            </p:stCondLst>
                            <p:childTnLst>
                              <p:par>
                                <p:cTn id="10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 nodeType="afterGroup">
                            <p:stCondLst>
                              <p:cond delay="31000"/>
                            </p:stCondLst>
                            <p:childTnLst>
                              <p:par>
                                <p:cTn id="103" presetID="17" presetClass="exit" presetSubtype="1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4" dur="1000"/>
                                        <p:tgtEl>
                                          <p:spTgt spid="1116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/>
                                        <p:tgtEl>
                                          <p:spTgt spid="1116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16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1618" grpId="0" animBg="1"/>
      <p:bldP spid="111619" grpId="0" animBg="1"/>
      <p:bldP spid="111621" grpId="0" animBg="1"/>
      <p:bldP spid="111622" grpId="0"/>
      <p:bldP spid="111622" grpId="1"/>
      <p:bldP spid="111623" grpId="0" animBg="1"/>
      <p:bldP spid="111624" grpId="0" animBg="1"/>
      <p:bldP spid="111625" grpId="0" animBg="1"/>
      <p:bldP spid="111626" grpId="0" animBg="1"/>
      <p:bldP spid="111627" grpId="0" animBg="1"/>
      <p:bldP spid="111628" grpId="0" animBg="1"/>
      <p:bldP spid="111629" grpId="0" animBg="1"/>
      <p:bldP spid="111630" grpId="0" animBg="1"/>
      <p:bldP spid="111631" grpId="0" animBg="1"/>
      <p:bldP spid="111632" grpId="0" animBg="1"/>
      <p:bldP spid="111633" grpId="0" animBg="1"/>
      <p:bldP spid="111634" grpId="0" animBg="1"/>
      <p:bldP spid="111635" grpId="0" animBg="1"/>
      <p:bldP spid="111636" grpId="0" animBg="1"/>
      <p:bldP spid="111637" grpId="0" animBg="1"/>
      <p:bldP spid="111638" grpId="0" animBg="1"/>
      <p:bldP spid="111639" grpId="0" animBg="1"/>
      <p:bldP spid="111640" grpId="0" animBg="1"/>
      <p:bldP spid="111641" grpId="0" animBg="1"/>
      <p:bldP spid="111642" grpId="0" animBg="1"/>
      <p:bldP spid="111643" grpId="0" animBg="1"/>
      <p:bldP spid="111644" grpId="0" animBg="1"/>
      <p:bldP spid="111645" grpId="0" animBg="1"/>
      <p:bldP spid="111646" grpId="0" animBg="1"/>
      <p:bldP spid="111647" grpId="0" animBg="1"/>
      <p:bldP spid="111648" grpId="0" animBg="1"/>
      <p:bldP spid="111649" grpId="0" animBg="1"/>
      <p:bldP spid="111650" grpId="0" animBg="1"/>
      <p:bldP spid="11165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8" name="Picture 13" descr="OrionNakedEye">
            <a:extLst>
              <a:ext uri="{FF2B5EF4-FFF2-40B4-BE49-F238E27FC236}">
                <a16:creationId xmlns:a16="http://schemas.microsoft.com/office/drawing/2014/main" id="{356C206D-D9D0-E545-943F-A0070005D1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57250"/>
            <a:ext cx="4429125" cy="6000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0179" name="Text Box 20">
            <a:extLst>
              <a:ext uri="{FF2B5EF4-FFF2-40B4-BE49-F238E27FC236}">
                <a16:creationId xmlns:a16="http://schemas.microsoft.com/office/drawing/2014/main" id="{7B3E9946-D6BC-6A43-A1ED-C17B4358400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86225" y="3216275"/>
            <a:ext cx="40703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000">
                <a:solidFill>
                  <a:srgbClr val="66FFFF"/>
                </a:solidFill>
              </a:rPr>
              <a:t>How bright do you think </a:t>
            </a:r>
            <a:r>
              <a:rPr lang="en-US" altLang="en-US" sz="2000">
                <a:solidFill>
                  <a:srgbClr val="66FFFF"/>
                </a:solidFill>
                <a:latin typeface="Symbol" pitchFamily="2" charset="2"/>
                <a:sym typeface="Symbol" pitchFamily="2" charset="2"/>
              </a:rPr>
              <a:t></a:t>
            </a:r>
            <a:r>
              <a:rPr lang="en-US" altLang="en-US" sz="2000">
                <a:solidFill>
                  <a:srgbClr val="66FFFF"/>
                </a:solidFill>
              </a:rPr>
              <a:t>Orionis is?</a:t>
            </a:r>
          </a:p>
        </p:txBody>
      </p:sp>
      <p:sp>
        <p:nvSpPr>
          <p:cNvPr id="50180" name="Text Box 5">
            <a:extLst>
              <a:ext uri="{FF2B5EF4-FFF2-40B4-BE49-F238E27FC236}">
                <a16:creationId xmlns:a16="http://schemas.microsoft.com/office/drawing/2014/main" id="{EBC8670F-C620-634C-8C4E-5251EF5AA24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52600" y="1447800"/>
            <a:ext cx="3762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FFFF00"/>
                </a:solidFill>
                <a:latin typeface="Symbol" pitchFamily="2" charset="2"/>
                <a:sym typeface="Symbol" pitchFamily="2" charset="2"/>
              </a:rPr>
              <a:t></a:t>
            </a:r>
            <a:endParaRPr lang="en-US" altLang="en-US" sz="2400"/>
          </a:p>
        </p:txBody>
      </p:sp>
      <p:sp>
        <p:nvSpPr>
          <p:cNvPr id="50181" name="Text Box 8">
            <a:extLst>
              <a:ext uri="{FF2B5EF4-FFF2-40B4-BE49-F238E27FC236}">
                <a16:creationId xmlns:a16="http://schemas.microsoft.com/office/drawing/2014/main" id="{D111BACF-83A6-2240-859A-67ACE0788C9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5181600"/>
            <a:ext cx="3508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FFFF00"/>
                </a:solidFill>
                <a:latin typeface="Symbol" pitchFamily="2" charset="2"/>
                <a:sym typeface="Symbol" pitchFamily="2" charset="2"/>
              </a:rPr>
              <a:t></a:t>
            </a:r>
            <a:endParaRPr lang="en-US" altLang="en-US" sz="2400"/>
          </a:p>
        </p:txBody>
      </p:sp>
      <p:sp>
        <p:nvSpPr>
          <p:cNvPr id="50182" name="Rectangle 12">
            <a:extLst>
              <a:ext uri="{FF2B5EF4-FFF2-40B4-BE49-F238E27FC236}">
                <a16:creationId xmlns:a16="http://schemas.microsoft.com/office/drawing/2014/main" id="{6B686ED3-463C-684E-B80B-7CC0776DB94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0" y="0"/>
            <a:ext cx="2209800" cy="1066800"/>
          </a:xfrm>
        </p:spPr>
        <p:txBody>
          <a:bodyPr/>
          <a:lstStyle/>
          <a:p>
            <a:r>
              <a:rPr lang="en-US" altLang="en-US" sz="2800" b="1" i="1">
                <a:solidFill>
                  <a:srgbClr val="FF0000"/>
                </a:solidFill>
              </a:rPr>
              <a:t>Exercises on magnitudes 1</a:t>
            </a:r>
            <a:endParaRPr lang="en-US" altLang="en-US" sz="2800" b="1">
              <a:solidFill>
                <a:srgbClr val="FF0000"/>
              </a:solidFill>
            </a:endParaRPr>
          </a:p>
        </p:txBody>
      </p:sp>
      <p:sp>
        <p:nvSpPr>
          <p:cNvPr id="50183" name="Text Box 15">
            <a:extLst>
              <a:ext uri="{FF2B5EF4-FFF2-40B4-BE49-F238E27FC236}">
                <a16:creationId xmlns:a16="http://schemas.microsoft.com/office/drawing/2014/main" id="{FC0D90EE-51DC-8744-B819-2E3341C70A2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00600" y="4206875"/>
            <a:ext cx="406241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000">
                <a:solidFill>
                  <a:srgbClr val="66FFFF"/>
                </a:solidFill>
              </a:rPr>
              <a:t>How bright do you think </a:t>
            </a:r>
            <a:r>
              <a:rPr lang="en-US" altLang="en-US" sz="2000">
                <a:solidFill>
                  <a:srgbClr val="66FFFF"/>
                </a:solidFill>
                <a:latin typeface="Symbol" pitchFamily="2" charset="2"/>
                <a:sym typeface="Symbol" pitchFamily="2" charset="2"/>
              </a:rPr>
              <a:t></a:t>
            </a:r>
            <a:r>
              <a:rPr lang="en-US" altLang="en-US" sz="2000">
                <a:solidFill>
                  <a:srgbClr val="66FFFF"/>
                </a:solidFill>
              </a:rPr>
              <a:t>Orionis is?</a:t>
            </a:r>
          </a:p>
        </p:txBody>
      </p:sp>
      <p:sp>
        <p:nvSpPr>
          <p:cNvPr id="50184" name="Rectangle 18">
            <a:extLst>
              <a:ext uri="{FF2B5EF4-FFF2-40B4-BE49-F238E27FC236}">
                <a16:creationId xmlns:a16="http://schemas.microsoft.com/office/drawing/2014/main" id="{17489821-6126-7643-8900-DF0371695D20}"/>
              </a:ext>
            </a:extLst>
          </p:cNvPr>
          <p:cNvSpPr>
            <a:spLocks noChangeArrowheads="1"/>
          </p:cNvSpPr>
          <p:nvPr/>
        </p:nvSpPr>
        <p:spPr bwMode="auto">
          <a:xfrm>
            <a:off x="-22225" y="0"/>
            <a:ext cx="5027613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66FFFF"/>
                </a:solidFill>
              </a:rPr>
              <a:t>This is how Orion looks to a naked-eye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66FFFF"/>
                </a:solidFill>
              </a:rPr>
              <a:t> observer in complete darkness.</a:t>
            </a:r>
          </a:p>
        </p:txBody>
      </p:sp>
      <p:sp>
        <p:nvSpPr>
          <p:cNvPr id="82963" name="Rectangle 19">
            <a:extLst>
              <a:ext uri="{FF2B5EF4-FFF2-40B4-BE49-F238E27FC236}">
                <a16:creationId xmlns:a16="http://schemas.microsoft.com/office/drawing/2014/main" id="{709A7FC6-633D-D042-BC97-AD03E233679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38600" y="3276600"/>
            <a:ext cx="5105400" cy="822325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FF0000"/>
                </a:solidFill>
                <a:latin typeface="Symbol" pitchFamily="2" charset="2"/>
                <a:sym typeface="Symbol" pitchFamily="2" charset="2"/>
              </a:rPr>
              <a:t></a:t>
            </a:r>
            <a:r>
              <a:rPr lang="en-US" altLang="en-US" sz="2400">
                <a:solidFill>
                  <a:srgbClr val="FF0000"/>
                </a:solidFill>
              </a:rPr>
              <a:t> Orionis : 2.0 mg</a:t>
            </a:r>
          </a:p>
          <a:p>
            <a:pPr algn="ctr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50186" name="Text Box 21">
            <a:extLst>
              <a:ext uri="{FF2B5EF4-FFF2-40B4-BE49-F238E27FC236}">
                <a16:creationId xmlns:a16="http://schemas.microsoft.com/office/drawing/2014/main" id="{D827B835-931D-1E49-AC49-C25F3C71C61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19200" y="4191000"/>
            <a:ext cx="3429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FFFF00"/>
                </a:solidFill>
                <a:latin typeface="Symbol" pitchFamily="2" charset="2"/>
                <a:sym typeface="Symbol" pitchFamily="2" charset="2"/>
              </a:rPr>
              <a:t></a:t>
            </a:r>
            <a:endParaRPr lang="en-US" altLang="en-US" sz="2400"/>
          </a:p>
        </p:txBody>
      </p:sp>
      <p:sp>
        <p:nvSpPr>
          <p:cNvPr id="50187" name="Line 22">
            <a:extLst>
              <a:ext uri="{FF2B5EF4-FFF2-40B4-BE49-F238E27FC236}">
                <a16:creationId xmlns:a16="http://schemas.microsoft.com/office/drawing/2014/main" id="{98C225FE-0011-274E-99C9-CF47BAB93940}"/>
              </a:ext>
            </a:extLst>
          </p:cNvPr>
          <p:cNvSpPr>
            <a:spLocks noChangeShapeType="1"/>
          </p:cNvSpPr>
          <p:nvPr/>
        </p:nvSpPr>
        <p:spPr bwMode="auto">
          <a:xfrm>
            <a:off x="1524000" y="4495800"/>
            <a:ext cx="228600" cy="152400"/>
          </a:xfrm>
          <a:prstGeom prst="line">
            <a:avLst/>
          </a:prstGeom>
          <a:noFill/>
          <a:ln w="9525">
            <a:solidFill>
              <a:srgbClr val="FF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2967" name="Rectangle 23">
            <a:extLst>
              <a:ext uri="{FF2B5EF4-FFF2-40B4-BE49-F238E27FC236}">
                <a16:creationId xmlns:a16="http://schemas.microsoft.com/office/drawing/2014/main" id="{3423F345-B5DC-7847-893B-5DF07F350C7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62400" y="4206875"/>
            <a:ext cx="5105400" cy="822325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FF0000"/>
                </a:solidFill>
                <a:latin typeface="Symbol" pitchFamily="2" charset="2"/>
                <a:sym typeface="Symbol" pitchFamily="2" charset="2"/>
              </a:rPr>
              <a:t></a:t>
            </a:r>
            <a:r>
              <a:rPr lang="en-US" altLang="en-US" sz="2400">
                <a:solidFill>
                  <a:srgbClr val="FF0000"/>
                </a:solidFill>
              </a:rPr>
              <a:t> Orionis : 4.3 mg</a:t>
            </a:r>
          </a:p>
          <a:p>
            <a:pPr algn="ctr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50189" name="Text Box 24">
            <a:extLst>
              <a:ext uri="{FF2B5EF4-FFF2-40B4-BE49-F238E27FC236}">
                <a16:creationId xmlns:a16="http://schemas.microsoft.com/office/drawing/2014/main" id="{E9994D20-C862-1F4C-9231-30E88D2C70A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41788" y="2362200"/>
            <a:ext cx="5078412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000">
                <a:solidFill>
                  <a:srgbClr val="66FFFF"/>
                </a:solidFill>
                <a:latin typeface="Symbol" pitchFamily="2" charset="2"/>
                <a:sym typeface="Symbol" pitchFamily="2" charset="2"/>
              </a:rPr>
              <a:t></a:t>
            </a:r>
            <a:r>
              <a:rPr lang="en-US" altLang="en-US" sz="2000">
                <a:solidFill>
                  <a:srgbClr val="66FFFF"/>
                </a:solidFill>
              </a:rPr>
              <a:t>Orionis is one of the brightest stars in the sky.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000">
                <a:solidFill>
                  <a:srgbClr val="66FFFF"/>
                </a:solidFill>
              </a:rPr>
              <a:t>How bright do you think it is?</a:t>
            </a:r>
          </a:p>
        </p:txBody>
      </p:sp>
      <p:sp>
        <p:nvSpPr>
          <p:cNvPr id="82961" name="Rectangle 17">
            <a:extLst>
              <a:ext uri="{FF2B5EF4-FFF2-40B4-BE49-F238E27FC236}">
                <a16:creationId xmlns:a16="http://schemas.microsoft.com/office/drawing/2014/main" id="{12FDCB36-0232-534F-AAB1-4AEC1116AD9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38600" y="2362200"/>
            <a:ext cx="5105400" cy="822325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FF0000"/>
                </a:solidFill>
                <a:latin typeface="Symbol" pitchFamily="2" charset="2"/>
                <a:sym typeface="Symbol" pitchFamily="2" charset="2"/>
              </a:rPr>
              <a:t></a:t>
            </a:r>
            <a:r>
              <a:rPr lang="en-US" altLang="en-US" sz="2400">
                <a:solidFill>
                  <a:srgbClr val="FF0000"/>
                </a:solidFill>
              </a:rPr>
              <a:t> Orionis: 0.5 mg</a:t>
            </a:r>
          </a:p>
          <a:p>
            <a:pPr algn="ctr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9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9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9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963" grpId="0" animBg="1" autoUpdateAnimBg="0"/>
      <p:bldP spid="82967" grpId="0" animBg="1" autoUpdateAnimBg="0"/>
      <p:bldP spid="82961" grpId="0" animBg="1" autoUpdateAnimBg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6" name="Picture 14" descr="JupVenusISS">
            <a:extLst>
              <a:ext uri="{FF2B5EF4-FFF2-40B4-BE49-F238E27FC236}">
                <a16:creationId xmlns:a16="http://schemas.microsoft.com/office/drawing/2014/main" id="{48053771-F7A7-6B43-91DA-A605ADDB2E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04875"/>
            <a:ext cx="9144000" cy="595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2227" name="Rectangle 6">
            <a:extLst>
              <a:ext uri="{FF2B5EF4-FFF2-40B4-BE49-F238E27FC236}">
                <a16:creationId xmlns:a16="http://schemas.microsoft.com/office/drawing/2014/main" id="{4E0241D0-77AB-BB4C-B889-D601DCF1D72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0" y="0"/>
            <a:ext cx="2209800" cy="990600"/>
          </a:xfrm>
        </p:spPr>
        <p:txBody>
          <a:bodyPr/>
          <a:lstStyle/>
          <a:p>
            <a:r>
              <a:rPr lang="en-US" altLang="en-US" sz="2800" b="1" i="1">
                <a:solidFill>
                  <a:srgbClr val="FF0000"/>
                </a:solidFill>
              </a:rPr>
              <a:t>Exercises on magnitudes 2</a:t>
            </a:r>
            <a:endParaRPr lang="en-US" altLang="en-US" sz="2800" b="1">
              <a:solidFill>
                <a:srgbClr val="FF0000"/>
              </a:solidFill>
            </a:endParaRPr>
          </a:p>
        </p:txBody>
      </p:sp>
      <p:sp>
        <p:nvSpPr>
          <p:cNvPr id="52228" name="Rectangle 9">
            <a:extLst>
              <a:ext uri="{FF2B5EF4-FFF2-40B4-BE49-F238E27FC236}">
                <a16:creationId xmlns:a16="http://schemas.microsoft.com/office/drawing/2014/main" id="{D2CCF547-4A93-E545-9476-3F16FD70CC0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438" y="0"/>
            <a:ext cx="6924675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66FFFF"/>
                </a:solidFill>
              </a:rPr>
              <a:t>Capella is 0 mg.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66FFFF"/>
                </a:solidFill>
              </a:rPr>
              <a:t>                  How bright do you think the following are?</a:t>
            </a:r>
          </a:p>
        </p:txBody>
      </p:sp>
      <p:sp>
        <p:nvSpPr>
          <p:cNvPr id="52229" name="Line 16">
            <a:extLst>
              <a:ext uri="{FF2B5EF4-FFF2-40B4-BE49-F238E27FC236}">
                <a16:creationId xmlns:a16="http://schemas.microsoft.com/office/drawing/2014/main" id="{54A88123-BC52-F44F-9614-A1310F03DFDF}"/>
              </a:ext>
            </a:extLst>
          </p:cNvPr>
          <p:cNvSpPr>
            <a:spLocks noChangeShapeType="1"/>
          </p:cNvSpPr>
          <p:nvPr/>
        </p:nvSpPr>
        <p:spPr bwMode="auto">
          <a:xfrm>
            <a:off x="762000" y="381000"/>
            <a:ext cx="1066800" cy="6096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2230" name="Text Box 17">
            <a:extLst>
              <a:ext uri="{FF2B5EF4-FFF2-40B4-BE49-F238E27FC236}">
                <a16:creationId xmlns:a16="http://schemas.microsoft.com/office/drawing/2014/main" id="{2E495C49-A28F-5E46-BFDE-C31FA1700DD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62800" y="1066800"/>
            <a:ext cx="946150" cy="366713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chemeClr val="accent2"/>
                </a:solidFill>
              </a:rPr>
              <a:t>Pleiades</a:t>
            </a:r>
            <a:endParaRPr lang="en-US" altLang="en-US" sz="2400"/>
          </a:p>
        </p:txBody>
      </p:sp>
      <p:sp>
        <p:nvSpPr>
          <p:cNvPr id="95250" name="Text Box 18">
            <a:extLst>
              <a:ext uri="{FF2B5EF4-FFF2-40B4-BE49-F238E27FC236}">
                <a16:creationId xmlns:a16="http://schemas.microsoft.com/office/drawing/2014/main" id="{730FB85D-4132-CC4D-9015-8A542E712E1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62800" y="1066800"/>
            <a:ext cx="990600" cy="366713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00CC00"/>
                </a:solidFill>
              </a:rPr>
              <a:t>2 mg</a:t>
            </a:r>
            <a:endParaRPr lang="en-US" altLang="en-US" sz="2400"/>
          </a:p>
        </p:txBody>
      </p:sp>
      <p:sp>
        <p:nvSpPr>
          <p:cNvPr id="95252" name="Text Box 20">
            <a:extLst>
              <a:ext uri="{FF2B5EF4-FFF2-40B4-BE49-F238E27FC236}">
                <a16:creationId xmlns:a16="http://schemas.microsoft.com/office/drawing/2014/main" id="{0B7816A8-7377-AB4D-B494-2F44D52F850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10200" y="3581400"/>
            <a:ext cx="1136650" cy="366713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chemeClr val="accent2"/>
                </a:solidFill>
              </a:rPr>
              <a:t>Aldebaran</a:t>
            </a:r>
            <a:endParaRPr lang="en-US" altLang="en-US" sz="2400"/>
          </a:p>
        </p:txBody>
      </p:sp>
      <p:sp>
        <p:nvSpPr>
          <p:cNvPr id="95251" name="Text Box 19">
            <a:extLst>
              <a:ext uri="{FF2B5EF4-FFF2-40B4-BE49-F238E27FC236}">
                <a16:creationId xmlns:a16="http://schemas.microsoft.com/office/drawing/2014/main" id="{FF0ED7DE-FE16-F341-A734-F7818D28237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86400" y="3581400"/>
            <a:ext cx="990600" cy="366713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00CC00"/>
                </a:solidFill>
              </a:rPr>
              <a:t>1 mg</a:t>
            </a:r>
            <a:endParaRPr lang="en-US" altLang="en-US" sz="2400"/>
          </a:p>
        </p:txBody>
      </p:sp>
      <p:sp>
        <p:nvSpPr>
          <p:cNvPr id="95253" name="Text Box 21">
            <a:extLst>
              <a:ext uri="{FF2B5EF4-FFF2-40B4-BE49-F238E27FC236}">
                <a16:creationId xmlns:a16="http://schemas.microsoft.com/office/drawing/2014/main" id="{737ACD18-B334-CA43-9F2D-46A60F03487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05000" y="5105400"/>
            <a:ext cx="806450" cy="366713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chemeClr val="accent2"/>
                </a:solidFill>
              </a:rPr>
              <a:t>Jupiter</a:t>
            </a:r>
            <a:endParaRPr lang="en-US" altLang="en-US" sz="2400"/>
          </a:p>
        </p:txBody>
      </p:sp>
      <p:sp>
        <p:nvSpPr>
          <p:cNvPr id="95254" name="Text Box 22">
            <a:extLst>
              <a:ext uri="{FF2B5EF4-FFF2-40B4-BE49-F238E27FC236}">
                <a16:creationId xmlns:a16="http://schemas.microsoft.com/office/drawing/2014/main" id="{844823E7-EDFD-A443-90D8-2ED23C266E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52600" y="5105400"/>
            <a:ext cx="990600" cy="366713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00CC00"/>
                </a:solidFill>
              </a:rPr>
              <a:t>- 2 mg</a:t>
            </a:r>
            <a:endParaRPr lang="en-US" altLang="en-US" sz="2400"/>
          </a:p>
        </p:txBody>
      </p:sp>
      <p:sp>
        <p:nvSpPr>
          <p:cNvPr id="95256" name="Text Box 24">
            <a:extLst>
              <a:ext uri="{FF2B5EF4-FFF2-40B4-BE49-F238E27FC236}">
                <a16:creationId xmlns:a16="http://schemas.microsoft.com/office/drawing/2014/main" id="{3B702347-6DD7-4049-B0A3-3DD288C0D36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65650" y="4495800"/>
            <a:ext cx="768350" cy="366713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chemeClr val="accent2"/>
                </a:solidFill>
              </a:rPr>
              <a:t>Venus</a:t>
            </a:r>
            <a:endParaRPr lang="en-US" altLang="en-US" sz="2400"/>
          </a:p>
        </p:txBody>
      </p:sp>
      <p:sp>
        <p:nvSpPr>
          <p:cNvPr id="95255" name="Text Box 23">
            <a:extLst>
              <a:ext uri="{FF2B5EF4-FFF2-40B4-BE49-F238E27FC236}">
                <a16:creationId xmlns:a16="http://schemas.microsoft.com/office/drawing/2014/main" id="{DDB74805-840F-7A4D-AAFC-104B3E5F929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95800" y="4495800"/>
            <a:ext cx="990600" cy="366713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00CC00"/>
                </a:solidFill>
              </a:rPr>
              <a:t>- 4 mg</a:t>
            </a:r>
            <a:endParaRPr lang="en-US" altLang="en-US" sz="2400"/>
          </a:p>
        </p:txBody>
      </p:sp>
      <p:sp>
        <p:nvSpPr>
          <p:cNvPr id="95257" name="Text Box 25">
            <a:extLst>
              <a:ext uri="{FF2B5EF4-FFF2-40B4-BE49-F238E27FC236}">
                <a16:creationId xmlns:a16="http://schemas.microsoft.com/office/drawing/2014/main" id="{57C3321D-592F-504A-91DB-AD420C1A519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57400" y="3505200"/>
            <a:ext cx="1295400" cy="581025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600" i="1">
                <a:solidFill>
                  <a:schemeClr val="accent2"/>
                </a:solidFill>
              </a:rPr>
              <a:t>International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600" i="1">
                <a:solidFill>
                  <a:schemeClr val="accent2"/>
                </a:solidFill>
              </a:rPr>
              <a:t>Space Station</a:t>
            </a:r>
            <a:endParaRPr lang="en-US" altLang="en-US" sz="2400"/>
          </a:p>
        </p:txBody>
      </p:sp>
      <p:sp>
        <p:nvSpPr>
          <p:cNvPr id="95258" name="Text Box 26">
            <a:extLst>
              <a:ext uri="{FF2B5EF4-FFF2-40B4-BE49-F238E27FC236}">
                <a16:creationId xmlns:a16="http://schemas.microsoft.com/office/drawing/2014/main" id="{BB55530E-B759-714A-AFE7-AFD231D58BD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57400" y="3429000"/>
            <a:ext cx="1295400" cy="731838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00CC00"/>
                </a:solidFill>
              </a:rPr>
              <a:t>1 mg</a:t>
            </a:r>
          </a:p>
          <a:p>
            <a:pPr algn="ctr">
              <a:spcBef>
                <a:spcPct val="0"/>
              </a:spcBef>
              <a:buFontTx/>
              <a:buChar char="-"/>
            </a:pPr>
            <a:endParaRPr lang="en-US" altLang="en-US" sz="24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5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5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5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5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5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5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5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5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5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5250" grpId="0" animBg="1" autoUpdateAnimBg="0"/>
      <p:bldP spid="95252" grpId="0" animBg="1" autoUpdateAnimBg="0"/>
      <p:bldP spid="95251" grpId="0" animBg="1" autoUpdateAnimBg="0"/>
      <p:bldP spid="95253" grpId="0" animBg="1" autoUpdateAnimBg="0"/>
      <p:bldP spid="95254" grpId="0" animBg="1" autoUpdateAnimBg="0"/>
      <p:bldP spid="95256" grpId="0" animBg="1" autoUpdateAnimBg="0"/>
      <p:bldP spid="95255" grpId="0" animBg="1" autoUpdateAnimBg="0"/>
      <p:bldP spid="95257" grpId="0" animBg="1" autoUpdateAnimBg="0"/>
      <p:bldP spid="95258" grpId="0" animBg="1" autoUpdateAnimBg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>
            <a:extLst>
              <a:ext uri="{FF2B5EF4-FFF2-40B4-BE49-F238E27FC236}">
                <a16:creationId xmlns:a16="http://schemas.microsoft.com/office/drawing/2014/main" id="{6DCF0831-C13E-AC44-A885-C6A2D444DAD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62000" y="3048000"/>
            <a:ext cx="7772400" cy="1143000"/>
          </a:xfrm>
        </p:spPr>
        <p:txBody>
          <a:bodyPr/>
          <a:lstStyle/>
          <a:p>
            <a:r>
              <a:rPr lang="en-US" altLang="en-US" sz="6000">
                <a:solidFill>
                  <a:srgbClr val="66FFFF"/>
                </a:solidFill>
              </a:rPr>
              <a:t>Questions coming …</a:t>
            </a:r>
            <a:endParaRPr lang="en-US" altLang="en-US">
              <a:solidFill>
                <a:srgbClr val="66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728518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6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Text Box 2">
            <a:extLst>
              <a:ext uri="{FF2B5EF4-FFF2-40B4-BE49-F238E27FC236}">
                <a16:creationId xmlns:a16="http://schemas.microsoft.com/office/drawing/2014/main" id="{59DD2C00-9211-664E-BAAA-4066C0974B3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43800" y="0"/>
            <a:ext cx="1600200" cy="2678113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7200" b="1">
                <a:solidFill>
                  <a:srgbClr val="FF0000"/>
                </a:solidFill>
              </a:rPr>
              <a:t> </a:t>
            </a:r>
            <a:endParaRPr lang="en-US" altLang="en-US" sz="6000" b="1">
              <a:solidFill>
                <a:srgbClr val="FF0000"/>
              </a:solidFill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6000" b="1">
                <a:solidFill>
                  <a:srgbClr val="FF0000"/>
                </a:solidFill>
              </a:rPr>
              <a:t>sec</a:t>
            </a:r>
            <a:r>
              <a:rPr lang="en-US" altLang="en-US" sz="9600" b="1">
                <a:solidFill>
                  <a:srgbClr val="FF0000"/>
                </a:solidFill>
              </a:rPr>
              <a:t>   </a:t>
            </a:r>
          </a:p>
        </p:txBody>
      </p:sp>
      <p:sp>
        <p:nvSpPr>
          <p:cNvPr id="107523" name="Text Box 3">
            <a:extLst>
              <a:ext uri="{FF2B5EF4-FFF2-40B4-BE49-F238E27FC236}">
                <a16:creationId xmlns:a16="http://schemas.microsoft.com/office/drawing/2014/main" id="{1C4B8692-5027-674F-BC39-74D7CE847E2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30</a:t>
            </a:r>
          </a:p>
        </p:txBody>
      </p:sp>
      <p:sp>
        <p:nvSpPr>
          <p:cNvPr id="41988" name="Rectangle 4">
            <a:extLst>
              <a:ext uri="{FF2B5EF4-FFF2-40B4-BE49-F238E27FC236}">
                <a16:creationId xmlns:a16="http://schemas.microsoft.com/office/drawing/2014/main" id="{497DD1FA-19A5-8549-8D02-385FF4E8EFB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676400" y="76200"/>
            <a:ext cx="4876800" cy="914400"/>
          </a:xfrm>
        </p:spPr>
        <p:txBody>
          <a:bodyPr/>
          <a:lstStyle/>
          <a:p>
            <a:r>
              <a:rPr lang="en-US" altLang="en-US" sz="6000" b="1" dirty="0">
                <a:solidFill>
                  <a:srgbClr val="FF0000"/>
                </a:solidFill>
              </a:rPr>
              <a:t>Question 8</a:t>
            </a:r>
          </a:p>
        </p:txBody>
      </p:sp>
      <p:sp>
        <p:nvSpPr>
          <p:cNvPr id="107525" name="Text Box 5">
            <a:extLst>
              <a:ext uri="{FF2B5EF4-FFF2-40B4-BE49-F238E27FC236}">
                <a16:creationId xmlns:a16="http://schemas.microsoft.com/office/drawing/2014/main" id="{4BE22CB8-4EFE-2644-8A09-314DE193340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29</a:t>
            </a:r>
          </a:p>
        </p:txBody>
      </p:sp>
      <p:sp>
        <p:nvSpPr>
          <p:cNvPr id="107526" name="Text Box 6">
            <a:extLst>
              <a:ext uri="{FF2B5EF4-FFF2-40B4-BE49-F238E27FC236}">
                <a16:creationId xmlns:a16="http://schemas.microsoft.com/office/drawing/2014/main" id="{4A4ABF05-9262-7740-8DC1-D95F664EA36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1206500"/>
            <a:ext cx="5670014" cy="32932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chemeClr val="accent2"/>
                </a:solidFill>
              </a:rPr>
              <a:t>The magnitude of a star tells us …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en-US" sz="2400" b="1" dirty="0">
              <a:solidFill>
                <a:schemeClr val="accent2"/>
              </a:solidFill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b="1" dirty="0">
                <a:solidFill>
                  <a:srgbClr val="00CC00"/>
                </a:solidFill>
              </a:rPr>
              <a:t>A</a:t>
            </a:r>
            <a:r>
              <a:rPr lang="en-US" altLang="en-US" sz="2400" b="1" dirty="0"/>
              <a:t> How </a:t>
            </a:r>
            <a:r>
              <a:rPr lang="en-US" altLang="en-US" sz="2400" b="1" i="1" dirty="0"/>
              <a:t>far</a:t>
            </a:r>
            <a:r>
              <a:rPr lang="en-US" altLang="en-US" sz="2400" b="1" dirty="0"/>
              <a:t> the star us from us.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b="1" dirty="0">
                <a:solidFill>
                  <a:srgbClr val="FF0000"/>
                </a:solidFill>
              </a:rPr>
              <a:t>B</a:t>
            </a:r>
            <a:r>
              <a:rPr lang="en-US" altLang="en-US" sz="2400" dirty="0">
                <a:solidFill>
                  <a:srgbClr val="FF0000"/>
                </a:solidFill>
              </a:rPr>
              <a:t> </a:t>
            </a:r>
            <a:r>
              <a:rPr lang="en-US" altLang="en-US" sz="2400" b="1" dirty="0">
                <a:solidFill>
                  <a:srgbClr val="FF0000"/>
                </a:solidFill>
              </a:rPr>
              <a:t>How </a:t>
            </a:r>
            <a:r>
              <a:rPr lang="en-US" altLang="en-US" sz="2400" b="1" i="1" dirty="0">
                <a:solidFill>
                  <a:srgbClr val="FF0000"/>
                </a:solidFill>
              </a:rPr>
              <a:t>bright</a:t>
            </a:r>
            <a:r>
              <a:rPr lang="en-US" altLang="en-US" sz="2400" b="1" dirty="0">
                <a:solidFill>
                  <a:srgbClr val="FF0000"/>
                </a:solidFill>
              </a:rPr>
              <a:t> the star appears in the sky.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b="1" dirty="0">
                <a:solidFill>
                  <a:srgbClr val="00CC00"/>
                </a:solidFill>
              </a:rPr>
              <a:t>C</a:t>
            </a:r>
            <a:r>
              <a:rPr lang="en-US" altLang="en-US" sz="2400" dirty="0"/>
              <a:t> </a:t>
            </a:r>
            <a:r>
              <a:rPr lang="en-US" altLang="en-US" sz="2400" b="1" dirty="0"/>
              <a:t>How </a:t>
            </a:r>
            <a:r>
              <a:rPr lang="en-US" altLang="en-US" sz="2400" b="1" i="1" dirty="0"/>
              <a:t>bright</a:t>
            </a:r>
            <a:r>
              <a:rPr lang="en-US" altLang="en-US" sz="2400" b="1" dirty="0"/>
              <a:t> the star is in reality.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b="1" dirty="0">
                <a:solidFill>
                  <a:srgbClr val="00CC00"/>
                </a:solidFill>
              </a:rPr>
              <a:t>D</a:t>
            </a:r>
            <a:r>
              <a:rPr lang="en-US" altLang="en-US" sz="2400" b="1" dirty="0"/>
              <a:t> How </a:t>
            </a:r>
            <a:r>
              <a:rPr lang="en-US" altLang="en-US" sz="2400" b="1" i="1" dirty="0"/>
              <a:t>large</a:t>
            </a:r>
            <a:r>
              <a:rPr lang="en-US" altLang="en-US" sz="2400" b="1" dirty="0"/>
              <a:t> the star appears in the sky.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b="1" dirty="0">
                <a:solidFill>
                  <a:srgbClr val="00CC00"/>
                </a:solidFill>
              </a:rPr>
              <a:t>E</a:t>
            </a:r>
            <a:r>
              <a:rPr lang="en-US" altLang="en-US" sz="2400" b="1" dirty="0"/>
              <a:t> How </a:t>
            </a:r>
            <a:r>
              <a:rPr lang="en-US" altLang="en-US" sz="2400" b="1" i="1" dirty="0"/>
              <a:t>large</a:t>
            </a:r>
            <a:r>
              <a:rPr lang="en-US" altLang="en-US" sz="2400" b="1" dirty="0"/>
              <a:t> the star is in reality. </a:t>
            </a:r>
          </a:p>
        </p:txBody>
      </p:sp>
      <p:sp>
        <p:nvSpPr>
          <p:cNvPr id="107527" name="Text Box 7">
            <a:extLst>
              <a:ext uri="{FF2B5EF4-FFF2-40B4-BE49-F238E27FC236}">
                <a16:creationId xmlns:a16="http://schemas.microsoft.com/office/drawing/2014/main" id="{A38AC300-1F0C-B94B-AB6A-38BAAFFCA62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28</a:t>
            </a:r>
          </a:p>
        </p:txBody>
      </p:sp>
      <p:sp>
        <p:nvSpPr>
          <p:cNvPr id="107528" name="Text Box 8">
            <a:extLst>
              <a:ext uri="{FF2B5EF4-FFF2-40B4-BE49-F238E27FC236}">
                <a16:creationId xmlns:a16="http://schemas.microsoft.com/office/drawing/2014/main" id="{86FD1FC6-BE81-E74F-A719-3C7F3694D42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27</a:t>
            </a:r>
          </a:p>
        </p:txBody>
      </p:sp>
      <p:sp>
        <p:nvSpPr>
          <p:cNvPr id="107529" name="Text Box 9">
            <a:extLst>
              <a:ext uri="{FF2B5EF4-FFF2-40B4-BE49-F238E27FC236}">
                <a16:creationId xmlns:a16="http://schemas.microsoft.com/office/drawing/2014/main" id="{CD0F2E05-8889-C248-8DFB-C8495F5545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26</a:t>
            </a:r>
          </a:p>
        </p:txBody>
      </p:sp>
      <p:sp>
        <p:nvSpPr>
          <p:cNvPr id="107530" name="Text Box 10">
            <a:extLst>
              <a:ext uri="{FF2B5EF4-FFF2-40B4-BE49-F238E27FC236}">
                <a16:creationId xmlns:a16="http://schemas.microsoft.com/office/drawing/2014/main" id="{D0C6894B-6A33-594D-A50D-7EE9D7CD8C5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25</a:t>
            </a:r>
          </a:p>
        </p:txBody>
      </p:sp>
      <p:sp>
        <p:nvSpPr>
          <p:cNvPr id="107531" name="Text Box 11">
            <a:extLst>
              <a:ext uri="{FF2B5EF4-FFF2-40B4-BE49-F238E27FC236}">
                <a16:creationId xmlns:a16="http://schemas.microsoft.com/office/drawing/2014/main" id="{38E67E5D-3897-A441-B404-40942D99E70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24</a:t>
            </a:r>
          </a:p>
        </p:txBody>
      </p:sp>
      <p:sp>
        <p:nvSpPr>
          <p:cNvPr id="107532" name="Text Box 12">
            <a:extLst>
              <a:ext uri="{FF2B5EF4-FFF2-40B4-BE49-F238E27FC236}">
                <a16:creationId xmlns:a16="http://schemas.microsoft.com/office/drawing/2014/main" id="{723A9517-6140-BF49-A7D9-6969CD68B18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23</a:t>
            </a:r>
          </a:p>
        </p:txBody>
      </p:sp>
      <p:sp>
        <p:nvSpPr>
          <p:cNvPr id="107533" name="Text Box 13">
            <a:extLst>
              <a:ext uri="{FF2B5EF4-FFF2-40B4-BE49-F238E27FC236}">
                <a16:creationId xmlns:a16="http://schemas.microsoft.com/office/drawing/2014/main" id="{CA206FE6-4A6E-714A-8141-F6916B97129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22</a:t>
            </a:r>
          </a:p>
        </p:txBody>
      </p:sp>
      <p:sp>
        <p:nvSpPr>
          <p:cNvPr id="107534" name="Text Box 14">
            <a:extLst>
              <a:ext uri="{FF2B5EF4-FFF2-40B4-BE49-F238E27FC236}">
                <a16:creationId xmlns:a16="http://schemas.microsoft.com/office/drawing/2014/main" id="{AE5CAE35-6639-6143-85D5-AB2F9EA330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21</a:t>
            </a:r>
          </a:p>
        </p:txBody>
      </p:sp>
      <p:sp>
        <p:nvSpPr>
          <p:cNvPr id="107535" name="Text Box 15">
            <a:extLst>
              <a:ext uri="{FF2B5EF4-FFF2-40B4-BE49-F238E27FC236}">
                <a16:creationId xmlns:a16="http://schemas.microsoft.com/office/drawing/2014/main" id="{BAC87AB5-698B-9F4F-A206-DA4194682B7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20</a:t>
            </a:r>
          </a:p>
        </p:txBody>
      </p:sp>
      <p:sp>
        <p:nvSpPr>
          <p:cNvPr id="107536" name="Text Box 16">
            <a:extLst>
              <a:ext uri="{FF2B5EF4-FFF2-40B4-BE49-F238E27FC236}">
                <a16:creationId xmlns:a16="http://schemas.microsoft.com/office/drawing/2014/main" id="{EE8753C4-3DCF-C347-8C64-C1B9907D16F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34925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19</a:t>
            </a:r>
          </a:p>
        </p:txBody>
      </p:sp>
      <p:sp>
        <p:nvSpPr>
          <p:cNvPr id="107537" name="Text Box 17">
            <a:extLst>
              <a:ext uri="{FF2B5EF4-FFF2-40B4-BE49-F238E27FC236}">
                <a16:creationId xmlns:a16="http://schemas.microsoft.com/office/drawing/2014/main" id="{CC123158-C3D7-6145-B622-FEA63426911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18</a:t>
            </a:r>
          </a:p>
        </p:txBody>
      </p:sp>
      <p:sp>
        <p:nvSpPr>
          <p:cNvPr id="107538" name="Text Box 18">
            <a:extLst>
              <a:ext uri="{FF2B5EF4-FFF2-40B4-BE49-F238E27FC236}">
                <a16:creationId xmlns:a16="http://schemas.microsoft.com/office/drawing/2014/main" id="{404E656B-2F0A-784C-A9BD-2D4C7ABFAFF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17</a:t>
            </a:r>
          </a:p>
        </p:txBody>
      </p:sp>
      <p:sp>
        <p:nvSpPr>
          <p:cNvPr id="107539" name="Text Box 19">
            <a:extLst>
              <a:ext uri="{FF2B5EF4-FFF2-40B4-BE49-F238E27FC236}">
                <a16:creationId xmlns:a16="http://schemas.microsoft.com/office/drawing/2014/main" id="{5FE61D48-94D3-D240-9DF9-5FAAC3A32B4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16</a:t>
            </a:r>
          </a:p>
        </p:txBody>
      </p:sp>
      <p:sp>
        <p:nvSpPr>
          <p:cNvPr id="107540" name="Text Box 20">
            <a:extLst>
              <a:ext uri="{FF2B5EF4-FFF2-40B4-BE49-F238E27FC236}">
                <a16:creationId xmlns:a16="http://schemas.microsoft.com/office/drawing/2014/main" id="{766EEBFB-B6C3-FA49-A5E1-AF423913F50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15</a:t>
            </a:r>
          </a:p>
        </p:txBody>
      </p:sp>
      <p:sp>
        <p:nvSpPr>
          <p:cNvPr id="107541" name="Text Box 21">
            <a:extLst>
              <a:ext uri="{FF2B5EF4-FFF2-40B4-BE49-F238E27FC236}">
                <a16:creationId xmlns:a16="http://schemas.microsoft.com/office/drawing/2014/main" id="{BDDEEE98-F19E-2140-AD20-9A869A7ED6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14</a:t>
            </a:r>
          </a:p>
        </p:txBody>
      </p:sp>
      <p:sp>
        <p:nvSpPr>
          <p:cNvPr id="107542" name="Text Box 22">
            <a:extLst>
              <a:ext uri="{FF2B5EF4-FFF2-40B4-BE49-F238E27FC236}">
                <a16:creationId xmlns:a16="http://schemas.microsoft.com/office/drawing/2014/main" id="{1A42CD28-AD2D-A846-91D6-45F5A269580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13</a:t>
            </a:r>
          </a:p>
        </p:txBody>
      </p:sp>
      <p:sp>
        <p:nvSpPr>
          <p:cNvPr id="107543" name="Text Box 23">
            <a:extLst>
              <a:ext uri="{FF2B5EF4-FFF2-40B4-BE49-F238E27FC236}">
                <a16:creationId xmlns:a16="http://schemas.microsoft.com/office/drawing/2014/main" id="{8B515882-6998-6848-A261-F88DD8872C8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12</a:t>
            </a:r>
          </a:p>
        </p:txBody>
      </p:sp>
      <p:sp>
        <p:nvSpPr>
          <p:cNvPr id="107544" name="Text Box 24">
            <a:extLst>
              <a:ext uri="{FF2B5EF4-FFF2-40B4-BE49-F238E27FC236}">
                <a16:creationId xmlns:a16="http://schemas.microsoft.com/office/drawing/2014/main" id="{35E81844-A5D2-6C4E-BA24-2F7E17AE615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11</a:t>
            </a:r>
          </a:p>
        </p:txBody>
      </p:sp>
      <p:sp>
        <p:nvSpPr>
          <p:cNvPr id="107545" name="Text Box 25">
            <a:extLst>
              <a:ext uri="{FF2B5EF4-FFF2-40B4-BE49-F238E27FC236}">
                <a16:creationId xmlns:a16="http://schemas.microsoft.com/office/drawing/2014/main" id="{19BA498F-B449-C243-A1E9-479138F0BBD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10</a:t>
            </a:r>
          </a:p>
        </p:txBody>
      </p:sp>
      <p:sp>
        <p:nvSpPr>
          <p:cNvPr id="107546" name="Text Box 26">
            <a:extLst>
              <a:ext uri="{FF2B5EF4-FFF2-40B4-BE49-F238E27FC236}">
                <a16:creationId xmlns:a16="http://schemas.microsoft.com/office/drawing/2014/main" id="{5E4ED481-91D8-574B-B6FE-CE1668442ED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47800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 9</a:t>
            </a:r>
          </a:p>
        </p:txBody>
      </p:sp>
      <p:sp>
        <p:nvSpPr>
          <p:cNvPr id="107547" name="Text Box 27">
            <a:extLst>
              <a:ext uri="{FF2B5EF4-FFF2-40B4-BE49-F238E27FC236}">
                <a16:creationId xmlns:a16="http://schemas.microsoft.com/office/drawing/2014/main" id="{AC0D02CA-6FD3-2547-87B1-04FD2598D2B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 8 </a:t>
            </a:r>
          </a:p>
        </p:txBody>
      </p:sp>
      <p:sp>
        <p:nvSpPr>
          <p:cNvPr id="107548" name="Text Box 28">
            <a:extLst>
              <a:ext uri="{FF2B5EF4-FFF2-40B4-BE49-F238E27FC236}">
                <a16:creationId xmlns:a16="http://schemas.microsoft.com/office/drawing/2014/main" id="{A076E715-9671-AA4B-B988-6F6C2032D5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 7 </a:t>
            </a:r>
          </a:p>
        </p:txBody>
      </p:sp>
      <p:sp>
        <p:nvSpPr>
          <p:cNvPr id="107549" name="Text Box 29">
            <a:extLst>
              <a:ext uri="{FF2B5EF4-FFF2-40B4-BE49-F238E27FC236}">
                <a16:creationId xmlns:a16="http://schemas.microsoft.com/office/drawing/2014/main" id="{27E15152-5BE3-A74B-8D71-9E6AAE38962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 6 </a:t>
            </a:r>
          </a:p>
        </p:txBody>
      </p:sp>
      <p:sp>
        <p:nvSpPr>
          <p:cNvPr id="107550" name="Text Box 30">
            <a:extLst>
              <a:ext uri="{FF2B5EF4-FFF2-40B4-BE49-F238E27FC236}">
                <a16:creationId xmlns:a16="http://schemas.microsoft.com/office/drawing/2014/main" id="{DA9582D7-1F71-C842-8968-CC148692A28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 5 </a:t>
            </a:r>
          </a:p>
        </p:txBody>
      </p:sp>
      <p:sp>
        <p:nvSpPr>
          <p:cNvPr id="107551" name="Text Box 31">
            <a:extLst>
              <a:ext uri="{FF2B5EF4-FFF2-40B4-BE49-F238E27FC236}">
                <a16:creationId xmlns:a16="http://schemas.microsoft.com/office/drawing/2014/main" id="{182AFD0D-E07F-5D47-8CE2-99E3AA1C511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 4 </a:t>
            </a:r>
          </a:p>
        </p:txBody>
      </p:sp>
      <p:sp>
        <p:nvSpPr>
          <p:cNvPr id="107552" name="Text Box 32">
            <a:extLst>
              <a:ext uri="{FF2B5EF4-FFF2-40B4-BE49-F238E27FC236}">
                <a16:creationId xmlns:a16="http://schemas.microsoft.com/office/drawing/2014/main" id="{3EA8C7D2-CF19-DF47-9AD6-1E21C9D1EED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 3 </a:t>
            </a:r>
          </a:p>
        </p:txBody>
      </p:sp>
      <p:sp>
        <p:nvSpPr>
          <p:cNvPr id="107553" name="Text Box 33">
            <a:extLst>
              <a:ext uri="{FF2B5EF4-FFF2-40B4-BE49-F238E27FC236}">
                <a16:creationId xmlns:a16="http://schemas.microsoft.com/office/drawing/2014/main" id="{05667E15-398D-CA4F-B628-A9E8A1361D9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 2 </a:t>
            </a:r>
          </a:p>
        </p:txBody>
      </p:sp>
      <p:sp>
        <p:nvSpPr>
          <p:cNvPr id="107554" name="Text Box 34">
            <a:extLst>
              <a:ext uri="{FF2B5EF4-FFF2-40B4-BE49-F238E27FC236}">
                <a16:creationId xmlns:a16="http://schemas.microsoft.com/office/drawing/2014/main" id="{30269D68-A24E-D449-AF6E-D58C4182506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 1 </a:t>
            </a:r>
          </a:p>
        </p:txBody>
      </p:sp>
      <p:sp>
        <p:nvSpPr>
          <p:cNvPr id="107555" name="Text Box 35">
            <a:extLst>
              <a:ext uri="{FF2B5EF4-FFF2-40B4-BE49-F238E27FC236}">
                <a16:creationId xmlns:a16="http://schemas.microsoft.com/office/drawing/2014/main" id="{EDBAE8B5-C40F-4040-B1C5-1A276A89B77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 0 </a:t>
            </a:r>
          </a:p>
        </p:txBody>
      </p:sp>
    </p:spTree>
  </p:cSld>
  <p:clrMapOvr>
    <a:masterClrMapping/>
  </p:clrMapOvr>
  <p:transition advClick="0" advTm="1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2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2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3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3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3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4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11000"/>
                            </p:stCondLst>
                            <p:childTnLst>
                              <p:par>
                                <p:cTn id="4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4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13000"/>
                            </p:stCondLst>
                            <p:childTnLst>
                              <p:par>
                                <p:cTn id="4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 nodeType="afterGroup">
                            <p:stCondLst>
                              <p:cond delay="14000"/>
                            </p:stCondLst>
                            <p:childTnLst>
                              <p:par>
                                <p:cTn id="5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 nodeType="afterGroup">
                            <p:stCondLst>
                              <p:cond delay="15000"/>
                            </p:stCondLst>
                            <p:childTnLst>
                              <p:par>
                                <p:cTn id="5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 nodeType="afterGroup">
                            <p:stCondLst>
                              <p:cond delay="16000"/>
                            </p:stCondLst>
                            <p:childTnLst>
                              <p:par>
                                <p:cTn id="5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 nodeType="afterGroup">
                            <p:stCondLst>
                              <p:cond delay="17000"/>
                            </p:stCondLst>
                            <p:childTnLst>
                              <p:par>
                                <p:cTn id="6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 nodeType="afterGroup">
                            <p:stCondLst>
                              <p:cond delay="18000"/>
                            </p:stCondLst>
                            <p:childTnLst>
                              <p:par>
                                <p:cTn id="6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 nodeType="afterGroup">
                            <p:stCondLst>
                              <p:cond delay="19000"/>
                            </p:stCondLst>
                            <p:childTnLst>
                              <p:par>
                                <p:cTn id="6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 nodeType="afterGroup">
                            <p:stCondLst>
                              <p:cond delay="20000"/>
                            </p:stCondLst>
                            <p:childTnLst>
                              <p:par>
                                <p:cTn id="7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 nodeType="afterGroup">
                            <p:stCondLst>
                              <p:cond delay="21000"/>
                            </p:stCondLst>
                            <p:childTnLst>
                              <p:par>
                                <p:cTn id="7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 nodeType="afterGroup">
                            <p:stCondLst>
                              <p:cond delay="22000"/>
                            </p:stCondLst>
                            <p:childTnLst>
                              <p:par>
                                <p:cTn id="7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 nodeType="afterGroup">
                            <p:stCondLst>
                              <p:cond delay="23000"/>
                            </p:stCondLst>
                            <p:childTnLst>
                              <p:par>
                                <p:cTn id="7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 nodeType="afterGroup">
                            <p:stCondLst>
                              <p:cond delay="24000"/>
                            </p:stCondLst>
                            <p:childTnLst>
                              <p:par>
                                <p:cTn id="8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 nodeType="afterGroup">
                            <p:stCondLst>
                              <p:cond delay="25000"/>
                            </p:stCondLst>
                            <p:childTnLst>
                              <p:par>
                                <p:cTn id="8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 nodeType="afterGroup">
                            <p:stCondLst>
                              <p:cond delay="26000"/>
                            </p:stCondLst>
                            <p:childTnLst>
                              <p:par>
                                <p:cTn id="8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 nodeType="afterGroup">
                            <p:stCondLst>
                              <p:cond delay="27000"/>
                            </p:stCondLst>
                            <p:childTnLst>
                              <p:par>
                                <p:cTn id="9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 nodeType="afterGroup">
                            <p:stCondLst>
                              <p:cond delay="28000"/>
                            </p:stCondLst>
                            <p:childTnLst>
                              <p:par>
                                <p:cTn id="9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 nodeType="afterGroup">
                            <p:stCondLst>
                              <p:cond delay="29000"/>
                            </p:stCondLst>
                            <p:childTnLst>
                              <p:par>
                                <p:cTn id="9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 nodeType="afterGroup">
                            <p:stCondLst>
                              <p:cond delay="30000"/>
                            </p:stCondLst>
                            <p:childTnLst>
                              <p:par>
                                <p:cTn id="10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 nodeType="afterGroup">
                            <p:stCondLst>
                              <p:cond delay="31000"/>
                            </p:stCondLst>
                            <p:childTnLst>
                              <p:par>
                                <p:cTn id="103" presetID="17" presetClass="exit" presetSubtype="1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4" dur="1000"/>
                                        <p:tgtEl>
                                          <p:spTgt spid="1075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/>
                                        <p:tgtEl>
                                          <p:spTgt spid="1075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75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7522" grpId="0" animBg="1"/>
      <p:bldP spid="107523" grpId="0" animBg="1"/>
      <p:bldP spid="107525" grpId="0" animBg="1"/>
      <p:bldP spid="107526" grpId="0"/>
      <p:bldP spid="107526" grpId="1"/>
      <p:bldP spid="107527" grpId="0" animBg="1"/>
      <p:bldP spid="107528" grpId="0" animBg="1"/>
      <p:bldP spid="107529" grpId="0" animBg="1"/>
      <p:bldP spid="107530" grpId="0" animBg="1"/>
      <p:bldP spid="107531" grpId="0" animBg="1"/>
      <p:bldP spid="107532" grpId="0" animBg="1"/>
      <p:bldP spid="107533" grpId="0" animBg="1"/>
      <p:bldP spid="107534" grpId="0" animBg="1"/>
      <p:bldP spid="107535" grpId="0" animBg="1"/>
      <p:bldP spid="107536" grpId="0" animBg="1"/>
      <p:bldP spid="107537" grpId="0" animBg="1"/>
      <p:bldP spid="107538" grpId="0" animBg="1"/>
      <p:bldP spid="107539" grpId="0" animBg="1"/>
      <p:bldP spid="107540" grpId="0" animBg="1"/>
      <p:bldP spid="107541" grpId="0" animBg="1"/>
      <p:bldP spid="107542" grpId="0" animBg="1"/>
      <p:bldP spid="107543" grpId="0" animBg="1"/>
      <p:bldP spid="107544" grpId="0" animBg="1"/>
      <p:bldP spid="107545" grpId="0" animBg="1"/>
      <p:bldP spid="107546" grpId="0" animBg="1"/>
      <p:bldP spid="107547" grpId="0" animBg="1"/>
      <p:bldP spid="107548" grpId="0" animBg="1"/>
      <p:bldP spid="107549" grpId="0" animBg="1"/>
      <p:bldP spid="107550" grpId="0" animBg="1"/>
      <p:bldP spid="107551" grpId="0" animBg="1"/>
      <p:bldP spid="107552" grpId="0" animBg="1"/>
      <p:bldP spid="107553" grpId="0" animBg="1"/>
      <p:bldP spid="107554" grpId="0" animBg="1"/>
      <p:bldP spid="10755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>
            <a:extLst>
              <a:ext uri="{FF2B5EF4-FFF2-40B4-BE49-F238E27FC236}">
                <a16:creationId xmlns:a16="http://schemas.microsoft.com/office/drawing/2014/main" id="{AA911655-A275-0F44-9241-58AE93DEB2D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240088" y="622300"/>
            <a:ext cx="2057400" cy="1143000"/>
          </a:xfrm>
        </p:spPr>
        <p:txBody>
          <a:bodyPr/>
          <a:lstStyle/>
          <a:p>
            <a:r>
              <a:rPr lang="en-US" altLang="en-US" sz="2800">
                <a:solidFill>
                  <a:srgbClr val="00B0F0"/>
                </a:solidFill>
              </a:rPr>
              <a:t>(Hipparchos</a:t>
            </a:r>
            <a:br>
              <a:rPr lang="en-US" altLang="en-US" sz="2800">
                <a:solidFill>
                  <a:srgbClr val="00B0F0"/>
                </a:solidFill>
              </a:rPr>
            </a:br>
            <a:r>
              <a:rPr lang="en-US" altLang="en-US" sz="2800">
                <a:solidFill>
                  <a:srgbClr val="00B0F0"/>
                </a:solidFill>
              </a:rPr>
              <a:t>~ 170 BC)</a:t>
            </a:r>
            <a:endParaRPr lang="en-US" altLang="en-US"/>
          </a:p>
        </p:txBody>
      </p:sp>
      <p:sp>
        <p:nvSpPr>
          <p:cNvPr id="33795" name="Line 3">
            <a:extLst>
              <a:ext uri="{FF2B5EF4-FFF2-40B4-BE49-F238E27FC236}">
                <a16:creationId xmlns:a16="http://schemas.microsoft.com/office/drawing/2014/main" id="{13280704-483E-4D44-98E3-9471B0919035}"/>
              </a:ext>
            </a:extLst>
          </p:cNvPr>
          <p:cNvSpPr>
            <a:spLocks noChangeShapeType="1"/>
          </p:cNvSpPr>
          <p:nvPr/>
        </p:nvSpPr>
        <p:spPr bwMode="auto">
          <a:xfrm>
            <a:off x="7315200" y="5486400"/>
            <a:ext cx="1143000" cy="0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3796" name="Line 4">
            <a:extLst>
              <a:ext uri="{FF2B5EF4-FFF2-40B4-BE49-F238E27FC236}">
                <a16:creationId xmlns:a16="http://schemas.microsoft.com/office/drawing/2014/main" id="{73CBC327-AEAC-0443-92BE-D48CE0F3AC8B}"/>
              </a:ext>
            </a:extLst>
          </p:cNvPr>
          <p:cNvSpPr>
            <a:spLocks noChangeShapeType="1"/>
          </p:cNvSpPr>
          <p:nvPr/>
        </p:nvSpPr>
        <p:spPr bwMode="auto">
          <a:xfrm>
            <a:off x="7391400" y="5410200"/>
            <a:ext cx="1066800" cy="76200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3797" name="Text Box 5">
            <a:extLst>
              <a:ext uri="{FF2B5EF4-FFF2-40B4-BE49-F238E27FC236}">
                <a16:creationId xmlns:a16="http://schemas.microsoft.com/office/drawing/2014/main" id="{381703A3-E3C6-6043-897F-42AC31D4B8B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9913" y="106363"/>
            <a:ext cx="8066087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800" b="1">
                <a:solidFill>
                  <a:srgbClr val="00CC00"/>
                </a:solidFill>
              </a:rPr>
              <a:t>Understand brightness of stars: the magnitude scale</a:t>
            </a:r>
            <a:endParaRPr lang="en-US" altLang="en-US" sz="2400">
              <a:solidFill>
                <a:srgbClr val="FFFF00"/>
              </a:solidFill>
            </a:endParaRPr>
          </a:p>
        </p:txBody>
      </p:sp>
      <p:pic>
        <p:nvPicPr>
          <p:cNvPr id="33798" name="Picture 6">
            <a:extLst>
              <a:ext uri="{FF2B5EF4-FFF2-40B4-BE49-F238E27FC236}">
                <a16:creationId xmlns:a16="http://schemas.microsoft.com/office/drawing/2014/main" id="{C1A627D5-8256-7A44-ADD6-C5877945CA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863" y="746125"/>
            <a:ext cx="2963862" cy="592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799" name="Text Box 7">
            <a:extLst>
              <a:ext uri="{FF2B5EF4-FFF2-40B4-BE49-F238E27FC236}">
                <a16:creationId xmlns:a16="http://schemas.microsoft.com/office/drawing/2014/main" id="{3CCCDE93-DBC9-6D45-A814-6D01DD859F9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29000" y="6216650"/>
            <a:ext cx="27892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600">
                <a:solidFill>
                  <a:srgbClr val="FFFF00"/>
                </a:solidFill>
              </a:rPr>
              <a:t>A first magnitude star: m = 1</a:t>
            </a:r>
            <a:r>
              <a:rPr lang="en-US" altLang="en-US" sz="1600" baseline="40000">
                <a:solidFill>
                  <a:srgbClr val="FFFF00"/>
                </a:solidFill>
              </a:rPr>
              <a:t>mg</a:t>
            </a:r>
            <a:r>
              <a:rPr lang="en-US" altLang="en-US" sz="2400"/>
              <a:t> </a:t>
            </a:r>
          </a:p>
        </p:txBody>
      </p:sp>
      <p:sp>
        <p:nvSpPr>
          <p:cNvPr id="33800" name="Line 8">
            <a:extLst>
              <a:ext uri="{FF2B5EF4-FFF2-40B4-BE49-F238E27FC236}">
                <a16:creationId xmlns:a16="http://schemas.microsoft.com/office/drawing/2014/main" id="{D6DFEDF6-0A30-D942-9473-23B041731780}"/>
              </a:ext>
            </a:extLst>
          </p:cNvPr>
          <p:cNvSpPr>
            <a:spLocks noChangeShapeType="1"/>
          </p:cNvSpPr>
          <p:nvPr/>
        </p:nvSpPr>
        <p:spPr bwMode="auto">
          <a:xfrm>
            <a:off x="2960688" y="5715000"/>
            <a:ext cx="457200" cy="7620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3801" name="Text Box 9">
            <a:extLst>
              <a:ext uri="{FF2B5EF4-FFF2-40B4-BE49-F238E27FC236}">
                <a16:creationId xmlns:a16="http://schemas.microsoft.com/office/drawing/2014/main" id="{C91DDE58-F8F3-8B43-983B-1412E7D3722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22650" y="5715000"/>
            <a:ext cx="30368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600">
                <a:solidFill>
                  <a:srgbClr val="FFFF00"/>
                </a:solidFill>
              </a:rPr>
              <a:t>A second magnitude star: m = 2</a:t>
            </a:r>
            <a:r>
              <a:rPr lang="en-US" altLang="en-US" sz="1600" baseline="40000">
                <a:solidFill>
                  <a:srgbClr val="FFFF00"/>
                </a:solidFill>
              </a:rPr>
              <a:t>mg</a:t>
            </a:r>
            <a:r>
              <a:rPr lang="en-US" altLang="en-US" sz="2400"/>
              <a:t> </a:t>
            </a:r>
          </a:p>
        </p:txBody>
      </p:sp>
      <p:sp>
        <p:nvSpPr>
          <p:cNvPr id="33802" name="Line 10">
            <a:extLst>
              <a:ext uri="{FF2B5EF4-FFF2-40B4-BE49-F238E27FC236}">
                <a16:creationId xmlns:a16="http://schemas.microsoft.com/office/drawing/2014/main" id="{DFFA28D7-80A5-A047-95BE-31E252C35964}"/>
              </a:ext>
            </a:extLst>
          </p:cNvPr>
          <p:cNvSpPr>
            <a:spLocks noChangeShapeType="1"/>
          </p:cNvSpPr>
          <p:nvPr/>
        </p:nvSpPr>
        <p:spPr bwMode="auto">
          <a:xfrm>
            <a:off x="1371600" y="4191000"/>
            <a:ext cx="2046288" cy="16764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3803" name="Text Box 11">
            <a:extLst>
              <a:ext uri="{FF2B5EF4-FFF2-40B4-BE49-F238E27FC236}">
                <a16:creationId xmlns:a16="http://schemas.microsoft.com/office/drawing/2014/main" id="{B84BA060-B1BB-9344-B2F9-7E18A790A85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02025" y="5029200"/>
            <a:ext cx="28622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600">
                <a:solidFill>
                  <a:srgbClr val="FFFF00"/>
                </a:solidFill>
              </a:rPr>
              <a:t>A third magnitude star: m = 3</a:t>
            </a:r>
            <a:r>
              <a:rPr lang="en-US" altLang="en-US" sz="1600" baseline="40000">
                <a:solidFill>
                  <a:srgbClr val="FFFF00"/>
                </a:solidFill>
              </a:rPr>
              <a:t>mg</a:t>
            </a:r>
            <a:r>
              <a:rPr lang="en-US" altLang="en-US" sz="2400"/>
              <a:t> </a:t>
            </a:r>
          </a:p>
        </p:txBody>
      </p:sp>
      <p:sp>
        <p:nvSpPr>
          <p:cNvPr id="33804" name="Line 12">
            <a:extLst>
              <a:ext uri="{FF2B5EF4-FFF2-40B4-BE49-F238E27FC236}">
                <a16:creationId xmlns:a16="http://schemas.microsoft.com/office/drawing/2014/main" id="{606C5A75-DD9E-5446-829B-F1BDBFDCFDB0}"/>
              </a:ext>
            </a:extLst>
          </p:cNvPr>
          <p:cNvSpPr>
            <a:spLocks noChangeShapeType="1"/>
          </p:cNvSpPr>
          <p:nvPr/>
        </p:nvSpPr>
        <p:spPr bwMode="auto">
          <a:xfrm>
            <a:off x="1981200" y="4038600"/>
            <a:ext cx="1527175" cy="12192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3805" name="Text Box 13">
            <a:extLst>
              <a:ext uri="{FF2B5EF4-FFF2-40B4-BE49-F238E27FC236}">
                <a16:creationId xmlns:a16="http://schemas.microsoft.com/office/drawing/2014/main" id="{4E9C0D17-C622-874E-800F-FB039FE5C04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29000" y="4343400"/>
            <a:ext cx="2820988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600">
                <a:solidFill>
                  <a:srgbClr val="FFFF00"/>
                </a:solidFill>
              </a:rPr>
              <a:t>A fifth magnitude star: m = 5</a:t>
            </a:r>
            <a:r>
              <a:rPr lang="en-US" altLang="en-US" sz="1600" baseline="40000">
                <a:solidFill>
                  <a:srgbClr val="FFFF00"/>
                </a:solidFill>
              </a:rPr>
              <a:t>mg,</a:t>
            </a:r>
            <a:r>
              <a:rPr lang="en-US" altLang="en-US" sz="1600">
                <a:solidFill>
                  <a:srgbClr val="FFFF00"/>
                </a:solidFill>
              </a:rPr>
              <a:t>,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600">
                <a:solidFill>
                  <a:srgbClr val="FFFF00"/>
                </a:solidFill>
              </a:rPr>
              <a:t>just visible to the naked eye</a:t>
            </a:r>
          </a:p>
        </p:txBody>
      </p:sp>
      <p:sp>
        <p:nvSpPr>
          <p:cNvPr id="33806" name="Line 14">
            <a:extLst>
              <a:ext uri="{FF2B5EF4-FFF2-40B4-BE49-F238E27FC236}">
                <a16:creationId xmlns:a16="http://schemas.microsoft.com/office/drawing/2014/main" id="{342C4E95-6943-334F-9A7C-5ABD8B33BBD8}"/>
              </a:ext>
            </a:extLst>
          </p:cNvPr>
          <p:cNvSpPr>
            <a:spLocks noChangeShapeType="1"/>
          </p:cNvSpPr>
          <p:nvPr/>
        </p:nvSpPr>
        <p:spPr bwMode="auto">
          <a:xfrm>
            <a:off x="2641600" y="3657600"/>
            <a:ext cx="776288" cy="9144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33807" name="Picture 15">
            <a:extLst>
              <a:ext uri="{FF2B5EF4-FFF2-40B4-BE49-F238E27FC236}">
                <a16:creationId xmlns:a16="http://schemas.microsoft.com/office/drawing/2014/main" id="{7B295F13-738F-8C4E-90FD-95F944AAA5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7488" y="974725"/>
            <a:ext cx="3846512" cy="155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808" name="Text Box 16">
            <a:extLst>
              <a:ext uri="{FF2B5EF4-FFF2-40B4-BE49-F238E27FC236}">
                <a16:creationId xmlns:a16="http://schemas.microsoft.com/office/drawing/2014/main" id="{BD5F692B-CA7C-6040-8CDA-9201A763AE8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43638" y="2589213"/>
            <a:ext cx="2147887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600">
                <a:solidFill>
                  <a:srgbClr val="FF0000"/>
                </a:solidFill>
              </a:rPr>
              <a:t>The Andromeda Galaxy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600">
                <a:solidFill>
                  <a:srgbClr val="FF0000"/>
                </a:solidFill>
              </a:rPr>
              <a:t>m = 3</a:t>
            </a:r>
            <a:r>
              <a:rPr lang="en-US" altLang="en-US" sz="1600" baseline="40000">
                <a:solidFill>
                  <a:srgbClr val="FF0000"/>
                </a:solidFill>
              </a:rPr>
              <a:t>mg </a:t>
            </a:r>
            <a:r>
              <a:rPr lang="en-US" altLang="en-US" sz="2400"/>
              <a:t> </a:t>
            </a:r>
            <a:r>
              <a:rPr lang="en-US" altLang="en-US" sz="1600">
                <a:solidFill>
                  <a:srgbClr val="FF0000"/>
                </a:solidFill>
              </a:rPr>
              <a:t>in total</a:t>
            </a:r>
          </a:p>
        </p:txBody>
      </p:sp>
      <p:sp>
        <p:nvSpPr>
          <p:cNvPr id="33809" name="Text Box 17">
            <a:extLst>
              <a:ext uri="{FF2B5EF4-FFF2-40B4-BE49-F238E27FC236}">
                <a16:creationId xmlns:a16="http://schemas.microsoft.com/office/drawing/2014/main" id="{C59FC909-9AE8-C447-A2F2-9741DBC1E27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40088" y="1960563"/>
            <a:ext cx="1893887" cy="1069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600">
                <a:solidFill>
                  <a:srgbClr val="FFFF00"/>
                </a:solidFill>
              </a:rPr>
              <a:t>An m = 10</a:t>
            </a:r>
            <a:r>
              <a:rPr lang="en-US" altLang="en-US" sz="1600" baseline="40000">
                <a:solidFill>
                  <a:srgbClr val="FFFF00"/>
                </a:solidFill>
              </a:rPr>
              <a:t>mg,</a:t>
            </a:r>
            <a:r>
              <a:rPr lang="en-US" altLang="en-US" sz="1600">
                <a:solidFill>
                  <a:srgbClr val="FFFF00"/>
                </a:solidFill>
              </a:rPr>
              <a:t> star,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600">
                <a:solidFill>
                  <a:srgbClr val="FFFF00"/>
                </a:solidFill>
              </a:rPr>
              <a:t>need 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600">
                <a:solidFill>
                  <a:srgbClr val="FFFF00"/>
                </a:solidFill>
              </a:rPr>
              <a:t>an amateur telescope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600">
                <a:solidFill>
                  <a:srgbClr val="FFFF00"/>
                </a:solidFill>
              </a:rPr>
              <a:t> to see it</a:t>
            </a:r>
          </a:p>
        </p:txBody>
      </p:sp>
      <p:sp>
        <p:nvSpPr>
          <p:cNvPr id="33810" name="Line 18">
            <a:extLst>
              <a:ext uri="{FF2B5EF4-FFF2-40B4-BE49-F238E27FC236}">
                <a16:creationId xmlns:a16="http://schemas.microsoft.com/office/drawing/2014/main" id="{63ADF7B1-C41A-A94A-988C-E6CC124BA910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953000" y="2057400"/>
            <a:ext cx="990600" cy="377825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3811" name="Text Box 19">
            <a:extLst>
              <a:ext uri="{FF2B5EF4-FFF2-40B4-BE49-F238E27FC236}">
                <a16:creationId xmlns:a16="http://schemas.microsoft.com/office/drawing/2014/main" id="{ADFC486D-9C0A-D14A-BD83-78754C906D4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90900" y="2968625"/>
            <a:ext cx="2125663" cy="1069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600">
                <a:solidFill>
                  <a:srgbClr val="FFFF00"/>
                </a:solidFill>
              </a:rPr>
              <a:t>An m = 17</a:t>
            </a:r>
            <a:r>
              <a:rPr lang="en-US" altLang="en-US" sz="1600" baseline="40000">
                <a:solidFill>
                  <a:srgbClr val="FFFF00"/>
                </a:solidFill>
              </a:rPr>
              <a:t>mg,</a:t>
            </a:r>
            <a:r>
              <a:rPr lang="en-US" altLang="en-US" sz="1600">
                <a:solidFill>
                  <a:srgbClr val="FFFF00"/>
                </a:solidFill>
              </a:rPr>
              <a:t> star,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600">
                <a:solidFill>
                  <a:srgbClr val="FFFF00"/>
                </a:solidFill>
              </a:rPr>
              <a:t>need 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600">
                <a:solidFill>
                  <a:srgbClr val="FFFF00"/>
                </a:solidFill>
              </a:rPr>
              <a:t>a professional telescope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600">
                <a:solidFill>
                  <a:srgbClr val="FFFF00"/>
                </a:solidFill>
              </a:rPr>
              <a:t> to see it</a:t>
            </a:r>
          </a:p>
        </p:txBody>
      </p:sp>
      <p:sp>
        <p:nvSpPr>
          <p:cNvPr id="33812" name="Line 20">
            <a:extLst>
              <a:ext uri="{FF2B5EF4-FFF2-40B4-BE49-F238E27FC236}">
                <a16:creationId xmlns:a16="http://schemas.microsoft.com/office/drawing/2014/main" id="{E0385212-8984-6A4A-94F1-8CC97D013F76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297488" y="2362200"/>
            <a:ext cx="457200" cy="928688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3813" name="Text Box 21">
            <a:extLst>
              <a:ext uri="{FF2B5EF4-FFF2-40B4-BE49-F238E27FC236}">
                <a16:creationId xmlns:a16="http://schemas.microsoft.com/office/drawing/2014/main" id="{41875F03-1EDD-1742-99C5-B9347D6788F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24600" y="3352800"/>
            <a:ext cx="2895600" cy="2481263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2400" b="1">
                <a:solidFill>
                  <a:srgbClr val="66FFFF"/>
                </a:solidFill>
              </a:rPr>
              <a:t>Magnitudes</a:t>
            </a:r>
            <a:r>
              <a:rPr lang="en-US" altLang="en-US" sz="2400">
                <a:solidFill>
                  <a:srgbClr val="66FFFF"/>
                </a:solidFill>
              </a:rPr>
              <a:t> mean </a:t>
            </a:r>
            <a:r>
              <a:rPr lang="en-US" altLang="en-US" sz="2400" b="1">
                <a:solidFill>
                  <a:srgbClr val="66FFFF"/>
                </a:solidFill>
              </a:rPr>
              <a:t>brightness</a:t>
            </a:r>
            <a:r>
              <a:rPr lang="en-US" altLang="en-US" sz="2400">
                <a:solidFill>
                  <a:srgbClr val="66FFFF"/>
                </a:solidFill>
              </a:rPr>
              <a:t>:</a:t>
            </a:r>
          </a:p>
          <a:p>
            <a:pPr>
              <a:spcBef>
                <a:spcPct val="50000"/>
              </a:spcBef>
              <a:buFontTx/>
              <a:buNone/>
            </a:pPr>
            <a:r>
              <a:rPr lang="en-US" altLang="en-US" sz="1800">
                <a:solidFill>
                  <a:srgbClr val="66FFFF"/>
                </a:solidFill>
              </a:rPr>
              <a:t>• The larger the number,      the fainter the object</a:t>
            </a:r>
          </a:p>
          <a:p>
            <a:pPr>
              <a:spcBef>
                <a:spcPct val="50000"/>
              </a:spcBef>
              <a:buFontTx/>
              <a:buNone/>
            </a:pPr>
            <a:r>
              <a:rPr lang="en-US" altLang="en-US" sz="1800">
                <a:solidFill>
                  <a:srgbClr val="66FFFF"/>
                </a:solidFill>
              </a:rPr>
              <a:t>• One magnitude difference means a lot dimmer (2.5 times)</a:t>
            </a:r>
            <a:endParaRPr lang="en-US" altLang="en-US" sz="2400"/>
          </a:p>
        </p:txBody>
      </p:sp>
      <p:sp>
        <p:nvSpPr>
          <p:cNvPr id="33814" name="Text Box 22">
            <a:extLst>
              <a:ext uri="{FF2B5EF4-FFF2-40B4-BE49-F238E27FC236}">
                <a16:creationId xmlns:a16="http://schemas.microsoft.com/office/drawing/2014/main" id="{5D9BD192-6827-E846-8363-0D497E27F2E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24600" y="6172200"/>
            <a:ext cx="20574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CC00"/>
                </a:solidFill>
              </a:rPr>
              <a:t>m = -2.5 × lg</a:t>
            </a:r>
            <a:r>
              <a:rPr lang="en-US" altLang="en-US" sz="2400" dirty="0">
                <a:solidFill>
                  <a:schemeClr val="bg1"/>
                </a:solidFill>
              </a:rPr>
              <a:t> </a:t>
            </a:r>
            <a:endParaRPr lang="en-US" altLang="en-US" sz="2400" dirty="0"/>
          </a:p>
        </p:txBody>
      </p:sp>
      <p:sp>
        <p:nvSpPr>
          <p:cNvPr id="33815" name="Text Box 24">
            <a:extLst>
              <a:ext uri="{FF2B5EF4-FFF2-40B4-BE49-F238E27FC236}">
                <a16:creationId xmlns:a16="http://schemas.microsoft.com/office/drawing/2014/main" id="{89F4EAD7-A9DD-4740-AF43-1FD0ABFA3BC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48650" y="6324600"/>
            <a:ext cx="2857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00CC00"/>
                </a:solidFill>
              </a:rPr>
              <a:t>I</a:t>
            </a:r>
          </a:p>
        </p:txBody>
      </p:sp>
      <p:sp>
        <p:nvSpPr>
          <p:cNvPr id="33816" name="Text Box 25">
            <a:extLst>
              <a:ext uri="{FF2B5EF4-FFF2-40B4-BE49-F238E27FC236}">
                <a16:creationId xmlns:a16="http://schemas.microsoft.com/office/drawing/2014/main" id="{4AF4920E-E64C-424C-8F2C-90DFAEE8BB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53400" y="6019800"/>
            <a:ext cx="4889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00CC00"/>
                </a:solidFill>
              </a:rPr>
              <a:t>__</a:t>
            </a:r>
          </a:p>
        </p:txBody>
      </p:sp>
      <p:sp>
        <p:nvSpPr>
          <p:cNvPr id="33817" name="Text Box 26">
            <a:extLst>
              <a:ext uri="{FF2B5EF4-FFF2-40B4-BE49-F238E27FC236}">
                <a16:creationId xmlns:a16="http://schemas.microsoft.com/office/drawing/2014/main" id="{6BBA04F1-B209-E74F-B7CE-0A55BF09EC6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82000" y="6507163"/>
            <a:ext cx="506413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200">
                <a:solidFill>
                  <a:srgbClr val="00CC00"/>
                </a:solidFill>
              </a:rPr>
              <a:t>Vega</a:t>
            </a:r>
          </a:p>
        </p:txBody>
      </p:sp>
      <p:sp>
        <p:nvSpPr>
          <p:cNvPr id="33818" name="Text Box 29">
            <a:extLst>
              <a:ext uri="{FF2B5EF4-FFF2-40B4-BE49-F238E27FC236}">
                <a16:creationId xmlns:a16="http://schemas.microsoft.com/office/drawing/2014/main" id="{73AD8080-E871-904D-A40D-67A53B97571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48650" y="6019800"/>
            <a:ext cx="2857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00CC00"/>
                </a:solidFill>
              </a:rPr>
              <a:t>I</a:t>
            </a:r>
          </a:p>
        </p:txBody>
      </p:sp>
      <p:sp>
        <p:nvSpPr>
          <p:cNvPr id="33819" name="Oval 30">
            <a:extLst>
              <a:ext uri="{FF2B5EF4-FFF2-40B4-BE49-F238E27FC236}">
                <a16:creationId xmlns:a16="http://schemas.microsoft.com/office/drawing/2014/main" id="{0E612148-DDFC-4741-8F2A-87FA668242B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00800" y="6019800"/>
            <a:ext cx="2590800" cy="838200"/>
          </a:xfrm>
          <a:prstGeom prst="ellipse">
            <a:avLst/>
          </a:prstGeom>
          <a:noFill/>
          <a:ln w="9525">
            <a:solidFill>
              <a:srgbClr val="00CC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>
            <a:extLst>
              <a:ext uri="{FF2B5EF4-FFF2-40B4-BE49-F238E27FC236}">
                <a16:creationId xmlns:a16="http://schemas.microsoft.com/office/drawing/2014/main" id="{F8392250-38FA-4646-B551-DEFA4176BEE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7239000" cy="838200"/>
          </a:xfrm>
        </p:spPr>
        <p:txBody>
          <a:bodyPr/>
          <a:lstStyle/>
          <a:p>
            <a:r>
              <a:rPr lang="en-US" altLang="en-US" sz="4000">
                <a:solidFill>
                  <a:srgbClr val="FF0000"/>
                </a:solidFill>
              </a:rPr>
              <a:t>Example: stars in the Big Dipper</a:t>
            </a:r>
            <a:endParaRPr lang="en-US" altLang="en-US" sz="4000"/>
          </a:p>
        </p:txBody>
      </p:sp>
      <p:pic>
        <p:nvPicPr>
          <p:cNvPr id="35843" name="Picture 3" descr="BigDipperSmall_275x198">
            <a:extLst>
              <a:ext uri="{FF2B5EF4-FFF2-40B4-BE49-F238E27FC236}">
                <a16:creationId xmlns:a16="http://schemas.microsoft.com/office/drawing/2014/main" id="{646213F7-6860-B043-9E29-DE3951E309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1168400"/>
            <a:ext cx="7162800" cy="515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844" name="Text Box 4">
            <a:extLst>
              <a:ext uri="{FF2B5EF4-FFF2-40B4-BE49-F238E27FC236}">
                <a16:creationId xmlns:a16="http://schemas.microsoft.com/office/drawing/2014/main" id="{80E50086-0771-434E-AEF0-BE706E2DDB8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2895600"/>
            <a:ext cx="10302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66FFFF"/>
                </a:solidFill>
              </a:rPr>
              <a:t>1.9 mg</a:t>
            </a:r>
            <a:endParaRPr lang="en-US" altLang="en-US" sz="2400"/>
          </a:p>
        </p:txBody>
      </p:sp>
      <p:sp>
        <p:nvSpPr>
          <p:cNvPr id="35845" name="Line 5">
            <a:extLst>
              <a:ext uri="{FF2B5EF4-FFF2-40B4-BE49-F238E27FC236}">
                <a16:creationId xmlns:a16="http://schemas.microsoft.com/office/drawing/2014/main" id="{1ABF2E55-708D-794C-8277-E1E949BFE93A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85800" y="2362200"/>
            <a:ext cx="1295400" cy="533400"/>
          </a:xfrm>
          <a:prstGeom prst="line">
            <a:avLst/>
          </a:prstGeom>
          <a:noFill/>
          <a:ln w="9525">
            <a:solidFill>
              <a:srgbClr val="FFFF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5846" name="Text Box 6">
            <a:extLst>
              <a:ext uri="{FF2B5EF4-FFF2-40B4-BE49-F238E27FC236}">
                <a16:creationId xmlns:a16="http://schemas.microsoft.com/office/drawing/2014/main" id="{A5717F15-D55E-E240-B516-D36EED4FA8B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3962400"/>
            <a:ext cx="10302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66FFFF"/>
                </a:solidFill>
              </a:rPr>
              <a:t>2.2 mg</a:t>
            </a:r>
            <a:endParaRPr lang="en-US" altLang="en-US" sz="2400"/>
          </a:p>
        </p:txBody>
      </p:sp>
      <p:sp>
        <p:nvSpPr>
          <p:cNvPr id="35847" name="Text Box 7">
            <a:extLst>
              <a:ext uri="{FF2B5EF4-FFF2-40B4-BE49-F238E27FC236}">
                <a16:creationId xmlns:a16="http://schemas.microsoft.com/office/drawing/2014/main" id="{83205895-C70E-7940-83AE-D7DE05E02D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43800" y="609600"/>
            <a:ext cx="10302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66FFFF"/>
                </a:solidFill>
              </a:rPr>
              <a:t>4.0 mg</a:t>
            </a:r>
            <a:endParaRPr lang="en-US" altLang="en-US" sz="2400"/>
          </a:p>
        </p:txBody>
      </p:sp>
      <p:sp>
        <p:nvSpPr>
          <p:cNvPr id="35848" name="Line 8">
            <a:extLst>
              <a:ext uri="{FF2B5EF4-FFF2-40B4-BE49-F238E27FC236}">
                <a16:creationId xmlns:a16="http://schemas.microsoft.com/office/drawing/2014/main" id="{EDA54658-687D-9647-A0C4-CBD03BBE3F68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429000" y="914400"/>
            <a:ext cx="4114800" cy="1676400"/>
          </a:xfrm>
          <a:prstGeom prst="line">
            <a:avLst/>
          </a:prstGeom>
          <a:noFill/>
          <a:ln w="9525">
            <a:solidFill>
              <a:srgbClr val="FFFF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5849" name="Line 9">
            <a:extLst>
              <a:ext uri="{FF2B5EF4-FFF2-40B4-BE49-F238E27FC236}">
                <a16:creationId xmlns:a16="http://schemas.microsoft.com/office/drawing/2014/main" id="{9C79E28A-2803-324F-82DE-1E36A09AA1C2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62000" y="2743200"/>
            <a:ext cx="2438400" cy="1219200"/>
          </a:xfrm>
          <a:prstGeom prst="line">
            <a:avLst/>
          </a:prstGeom>
          <a:noFill/>
          <a:ln w="9525">
            <a:solidFill>
              <a:srgbClr val="FFFF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5850" name="Text Box 10">
            <a:extLst>
              <a:ext uri="{FF2B5EF4-FFF2-40B4-BE49-F238E27FC236}">
                <a16:creationId xmlns:a16="http://schemas.microsoft.com/office/drawing/2014/main" id="{BCB5D662-0513-F749-AE6D-BEF167AEC2E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5334000"/>
            <a:ext cx="10302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66FFFF"/>
                </a:solidFill>
              </a:rPr>
              <a:t>3.3 mg</a:t>
            </a:r>
            <a:endParaRPr lang="en-US" altLang="en-US" sz="2400"/>
          </a:p>
        </p:txBody>
      </p:sp>
      <p:sp>
        <p:nvSpPr>
          <p:cNvPr id="35851" name="Line 11">
            <a:extLst>
              <a:ext uri="{FF2B5EF4-FFF2-40B4-BE49-F238E27FC236}">
                <a16:creationId xmlns:a16="http://schemas.microsoft.com/office/drawing/2014/main" id="{8A94D26D-2F1F-5641-A227-6B74E61AF8BC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62000" y="4191000"/>
            <a:ext cx="3505200" cy="1143000"/>
          </a:xfrm>
          <a:prstGeom prst="line">
            <a:avLst/>
          </a:prstGeom>
          <a:noFill/>
          <a:ln w="9525">
            <a:solidFill>
              <a:srgbClr val="FFFF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5852" name="Line 12">
            <a:extLst>
              <a:ext uri="{FF2B5EF4-FFF2-40B4-BE49-F238E27FC236}">
                <a16:creationId xmlns:a16="http://schemas.microsoft.com/office/drawing/2014/main" id="{387B7A1C-4FEA-7547-8A02-BBE9E0F8E401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6096000" y="5562600"/>
            <a:ext cx="381000" cy="990600"/>
          </a:xfrm>
          <a:prstGeom prst="line">
            <a:avLst/>
          </a:prstGeom>
          <a:noFill/>
          <a:ln w="9525">
            <a:solidFill>
              <a:srgbClr val="FFFF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5853" name="Text Box 13">
            <a:extLst>
              <a:ext uri="{FF2B5EF4-FFF2-40B4-BE49-F238E27FC236}">
                <a16:creationId xmlns:a16="http://schemas.microsoft.com/office/drawing/2014/main" id="{87EB2C1C-5E29-F540-96B9-7CD917BD2F0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00800" y="6400800"/>
            <a:ext cx="10302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66FFFF"/>
                </a:solidFill>
              </a:rPr>
              <a:t>5.6 mg</a:t>
            </a:r>
            <a:endParaRPr lang="en-US" altLang="en-US" sz="240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>
            <a:extLst>
              <a:ext uri="{FF2B5EF4-FFF2-40B4-BE49-F238E27FC236}">
                <a16:creationId xmlns:a16="http://schemas.microsoft.com/office/drawing/2014/main" id="{ACFF8D06-49F5-AE49-8077-24B7A8BD755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62000" y="3048000"/>
            <a:ext cx="7772400" cy="1143000"/>
          </a:xfrm>
        </p:spPr>
        <p:txBody>
          <a:bodyPr/>
          <a:lstStyle/>
          <a:p>
            <a:r>
              <a:rPr lang="en-US" altLang="en-US" sz="6000">
                <a:solidFill>
                  <a:srgbClr val="66FFFF"/>
                </a:solidFill>
              </a:rPr>
              <a:t>Questions coming …</a:t>
            </a:r>
            <a:endParaRPr lang="en-US" altLang="en-US">
              <a:solidFill>
                <a:srgbClr val="66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34567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Text Box 2">
            <a:extLst>
              <a:ext uri="{FF2B5EF4-FFF2-40B4-BE49-F238E27FC236}">
                <a16:creationId xmlns:a16="http://schemas.microsoft.com/office/drawing/2014/main" id="{215C889E-9F2E-6544-A371-5680C2F0EA6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43800" y="0"/>
            <a:ext cx="1600200" cy="2678113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7200" b="1">
                <a:solidFill>
                  <a:srgbClr val="FF0000"/>
                </a:solidFill>
              </a:rPr>
              <a:t> </a:t>
            </a:r>
            <a:endParaRPr lang="en-US" altLang="en-US" sz="6000" b="1">
              <a:solidFill>
                <a:srgbClr val="FF0000"/>
              </a:solidFill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6000" b="1">
                <a:solidFill>
                  <a:srgbClr val="FF0000"/>
                </a:solidFill>
              </a:rPr>
              <a:t>sec</a:t>
            </a:r>
            <a:r>
              <a:rPr lang="en-US" altLang="en-US" sz="9600" b="1">
                <a:solidFill>
                  <a:srgbClr val="FF0000"/>
                </a:solidFill>
              </a:rPr>
              <a:t>   </a:t>
            </a:r>
          </a:p>
        </p:txBody>
      </p:sp>
      <p:sp>
        <p:nvSpPr>
          <p:cNvPr id="109571" name="Text Box 3">
            <a:extLst>
              <a:ext uri="{FF2B5EF4-FFF2-40B4-BE49-F238E27FC236}">
                <a16:creationId xmlns:a16="http://schemas.microsoft.com/office/drawing/2014/main" id="{59146C99-AB1D-8848-80B5-538E68E769D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30</a:t>
            </a:r>
          </a:p>
        </p:txBody>
      </p:sp>
      <p:sp>
        <p:nvSpPr>
          <p:cNvPr id="46083" name="Rectangle 4">
            <a:extLst>
              <a:ext uri="{FF2B5EF4-FFF2-40B4-BE49-F238E27FC236}">
                <a16:creationId xmlns:a16="http://schemas.microsoft.com/office/drawing/2014/main" id="{CF7E4F7B-E1F6-C949-BDA3-B7E8370C5C1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676400" y="76200"/>
            <a:ext cx="4876800" cy="914400"/>
          </a:xfrm>
        </p:spPr>
        <p:txBody>
          <a:bodyPr/>
          <a:lstStyle/>
          <a:p>
            <a:r>
              <a:rPr lang="en-US" altLang="en-US" sz="6000" b="1" dirty="0">
                <a:solidFill>
                  <a:srgbClr val="FF0000"/>
                </a:solidFill>
              </a:rPr>
              <a:t>Question 4</a:t>
            </a:r>
          </a:p>
        </p:txBody>
      </p:sp>
      <p:sp>
        <p:nvSpPr>
          <p:cNvPr id="109573" name="Text Box 5">
            <a:extLst>
              <a:ext uri="{FF2B5EF4-FFF2-40B4-BE49-F238E27FC236}">
                <a16:creationId xmlns:a16="http://schemas.microsoft.com/office/drawing/2014/main" id="{A4254C5B-D6DF-6646-BE5F-CF5A5B86872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29</a:t>
            </a:r>
          </a:p>
        </p:txBody>
      </p:sp>
      <p:sp>
        <p:nvSpPr>
          <p:cNvPr id="109574" name="Text Box 6">
            <a:extLst>
              <a:ext uri="{FF2B5EF4-FFF2-40B4-BE49-F238E27FC236}">
                <a16:creationId xmlns:a16="http://schemas.microsoft.com/office/drawing/2014/main" id="{D227181D-DD34-3643-AF57-EA5D9713AD3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3000" y="1828800"/>
            <a:ext cx="6257482" cy="28007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chemeClr val="accent2"/>
                </a:solidFill>
              </a:rPr>
              <a:t>Which one is brighter, a 2</a:t>
            </a:r>
            <a:r>
              <a:rPr lang="en-US" altLang="en-US" sz="2400" b="1" baseline="30000" dirty="0">
                <a:solidFill>
                  <a:schemeClr val="accent2"/>
                </a:solidFill>
              </a:rPr>
              <a:t>mg</a:t>
            </a:r>
            <a:r>
              <a:rPr lang="en-US" altLang="en-US" sz="2400" b="1" dirty="0">
                <a:solidFill>
                  <a:schemeClr val="accent2"/>
                </a:solidFill>
              </a:rPr>
              <a:t> star or a 5</a:t>
            </a:r>
            <a:r>
              <a:rPr lang="en-US" altLang="en-US" sz="2400" b="1" baseline="30000" dirty="0">
                <a:solidFill>
                  <a:schemeClr val="accent2"/>
                </a:solidFill>
              </a:rPr>
              <a:t>mg</a:t>
            </a:r>
            <a:r>
              <a:rPr lang="en-US" altLang="en-US" sz="2400" b="1" dirty="0">
                <a:solidFill>
                  <a:schemeClr val="accent2"/>
                </a:solidFill>
              </a:rPr>
              <a:t> star?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en-US" sz="2400" b="1" dirty="0">
              <a:solidFill>
                <a:schemeClr val="accent2"/>
              </a:solidFill>
            </a:endParaRPr>
          </a:p>
          <a:p>
            <a:pPr>
              <a:spcBef>
                <a:spcPct val="0"/>
              </a:spcBef>
              <a:buNone/>
            </a:pPr>
            <a:r>
              <a:rPr lang="en-US" altLang="en-US" b="1" dirty="0">
                <a:solidFill>
                  <a:srgbClr val="FF0000"/>
                </a:solidFill>
              </a:rPr>
              <a:t>A</a:t>
            </a:r>
            <a:r>
              <a:rPr lang="en-US" altLang="en-US" sz="2400" b="1" dirty="0">
                <a:solidFill>
                  <a:srgbClr val="FF0000"/>
                </a:solidFill>
              </a:rPr>
              <a:t> The 2</a:t>
            </a:r>
            <a:r>
              <a:rPr lang="en-US" altLang="en-US" sz="2400" b="1" baseline="40000" dirty="0">
                <a:solidFill>
                  <a:srgbClr val="FF0000"/>
                </a:solidFill>
              </a:rPr>
              <a:t>mg</a:t>
            </a:r>
            <a:r>
              <a:rPr lang="en-US" altLang="en-US" sz="2400" b="1" dirty="0">
                <a:solidFill>
                  <a:srgbClr val="FF0000"/>
                </a:solidFill>
              </a:rPr>
              <a:t> star is brighter.</a:t>
            </a:r>
          </a:p>
          <a:p>
            <a:pPr>
              <a:spcBef>
                <a:spcPct val="0"/>
              </a:spcBef>
              <a:buNone/>
            </a:pPr>
            <a:r>
              <a:rPr lang="en-US" altLang="en-US" b="1" dirty="0">
                <a:solidFill>
                  <a:srgbClr val="00CC00"/>
                </a:solidFill>
              </a:rPr>
              <a:t>B</a:t>
            </a:r>
            <a:r>
              <a:rPr lang="en-US" altLang="en-US" sz="2400" dirty="0"/>
              <a:t> </a:t>
            </a:r>
            <a:r>
              <a:rPr lang="en-US" altLang="en-US" sz="2400" b="1" dirty="0"/>
              <a:t>The 5</a:t>
            </a:r>
            <a:r>
              <a:rPr lang="en-US" altLang="en-US" sz="2400" b="1" baseline="40000" dirty="0"/>
              <a:t>mg</a:t>
            </a:r>
            <a:r>
              <a:rPr lang="en-US" altLang="en-US" sz="2400" b="1" dirty="0"/>
              <a:t> star is brighter.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b="1" dirty="0">
                <a:solidFill>
                  <a:srgbClr val="00CC00"/>
                </a:solidFill>
              </a:rPr>
              <a:t>C</a:t>
            </a:r>
            <a:r>
              <a:rPr lang="en-US" altLang="en-US" sz="2400" dirty="0"/>
              <a:t> </a:t>
            </a:r>
            <a:r>
              <a:rPr lang="en-US" altLang="en-US" sz="2400" b="1" dirty="0"/>
              <a:t>They are equally bright.</a:t>
            </a:r>
            <a:endParaRPr lang="en-US" altLang="en-US" sz="2400" b="1" baseline="40000" dirty="0"/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b="1" dirty="0">
                <a:solidFill>
                  <a:srgbClr val="00CC00"/>
                </a:solidFill>
              </a:rPr>
              <a:t>D</a:t>
            </a:r>
            <a:r>
              <a:rPr lang="en-US" altLang="en-US" sz="2400" b="1" dirty="0"/>
              <a:t> Cannot tell from these numbers.</a:t>
            </a:r>
            <a:endParaRPr lang="en-US" altLang="en-US" sz="2400" b="1" baseline="40000" dirty="0"/>
          </a:p>
        </p:txBody>
      </p:sp>
      <p:sp>
        <p:nvSpPr>
          <p:cNvPr id="109575" name="Text Box 7">
            <a:extLst>
              <a:ext uri="{FF2B5EF4-FFF2-40B4-BE49-F238E27FC236}">
                <a16:creationId xmlns:a16="http://schemas.microsoft.com/office/drawing/2014/main" id="{53AAAB15-2203-4D45-8AA6-0519A5227C5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28</a:t>
            </a:r>
          </a:p>
        </p:txBody>
      </p:sp>
      <p:sp>
        <p:nvSpPr>
          <p:cNvPr id="109576" name="Text Box 8">
            <a:extLst>
              <a:ext uri="{FF2B5EF4-FFF2-40B4-BE49-F238E27FC236}">
                <a16:creationId xmlns:a16="http://schemas.microsoft.com/office/drawing/2014/main" id="{7F8AA051-84D3-0649-BD50-756934B12F0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27</a:t>
            </a:r>
          </a:p>
        </p:txBody>
      </p:sp>
      <p:sp>
        <p:nvSpPr>
          <p:cNvPr id="109577" name="Text Box 9">
            <a:extLst>
              <a:ext uri="{FF2B5EF4-FFF2-40B4-BE49-F238E27FC236}">
                <a16:creationId xmlns:a16="http://schemas.microsoft.com/office/drawing/2014/main" id="{979CC2E8-AE28-A743-AFC7-F5FE5B2BEAB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26</a:t>
            </a:r>
          </a:p>
        </p:txBody>
      </p:sp>
      <p:sp>
        <p:nvSpPr>
          <p:cNvPr id="109578" name="Text Box 10">
            <a:extLst>
              <a:ext uri="{FF2B5EF4-FFF2-40B4-BE49-F238E27FC236}">
                <a16:creationId xmlns:a16="http://schemas.microsoft.com/office/drawing/2014/main" id="{91A738F6-1001-1146-93DF-1F5337C0597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25</a:t>
            </a:r>
          </a:p>
        </p:txBody>
      </p:sp>
      <p:sp>
        <p:nvSpPr>
          <p:cNvPr id="109579" name="Text Box 11">
            <a:extLst>
              <a:ext uri="{FF2B5EF4-FFF2-40B4-BE49-F238E27FC236}">
                <a16:creationId xmlns:a16="http://schemas.microsoft.com/office/drawing/2014/main" id="{86E7C25B-BED7-8249-8A52-6DE27AB6BE5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24</a:t>
            </a:r>
          </a:p>
        </p:txBody>
      </p:sp>
      <p:sp>
        <p:nvSpPr>
          <p:cNvPr id="109580" name="Text Box 12">
            <a:extLst>
              <a:ext uri="{FF2B5EF4-FFF2-40B4-BE49-F238E27FC236}">
                <a16:creationId xmlns:a16="http://schemas.microsoft.com/office/drawing/2014/main" id="{6E4266E0-7BFC-9A42-BA4D-C950ECC9386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23</a:t>
            </a:r>
          </a:p>
        </p:txBody>
      </p:sp>
      <p:sp>
        <p:nvSpPr>
          <p:cNvPr id="109581" name="Text Box 13">
            <a:extLst>
              <a:ext uri="{FF2B5EF4-FFF2-40B4-BE49-F238E27FC236}">
                <a16:creationId xmlns:a16="http://schemas.microsoft.com/office/drawing/2014/main" id="{1AFB9CF1-186C-614A-A649-D97AF959C41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22</a:t>
            </a:r>
          </a:p>
        </p:txBody>
      </p:sp>
      <p:sp>
        <p:nvSpPr>
          <p:cNvPr id="109582" name="Text Box 14">
            <a:extLst>
              <a:ext uri="{FF2B5EF4-FFF2-40B4-BE49-F238E27FC236}">
                <a16:creationId xmlns:a16="http://schemas.microsoft.com/office/drawing/2014/main" id="{6FD1056E-DF66-C448-8592-5B105E25F35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21</a:t>
            </a:r>
          </a:p>
        </p:txBody>
      </p:sp>
      <p:sp>
        <p:nvSpPr>
          <p:cNvPr id="109583" name="Text Box 15">
            <a:extLst>
              <a:ext uri="{FF2B5EF4-FFF2-40B4-BE49-F238E27FC236}">
                <a16:creationId xmlns:a16="http://schemas.microsoft.com/office/drawing/2014/main" id="{E7B41B14-0B22-AA46-8D7A-E76EFD35069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20</a:t>
            </a:r>
          </a:p>
        </p:txBody>
      </p:sp>
      <p:sp>
        <p:nvSpPr>
          <p:cNvPr id="109584" name="Text Box 16">
            <a:extLst>
              <a:ext uri="{FF2B5EF4-FFF2-40B4-BE49-F238E27FC236}">
                <a16:creationId xmlns:a16="http://schemas.microsoft.com/office/drawing/2014/main" id="{1E60DCB3-E2DD-2246-BC25-BAFE3B467D4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34925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19</a:t>
            </a:r>
          </a:p>
        </p:txBody>
      </p:sp>
      <p:sp>
        <p:nvSpPr>
          <p:cNvPr id="109585" name="Text Box 17">
            <a:extLst>
              <a:ext uri="{FF2B5EF4-FFF2-40B4-BE49-F238E27FC236}">
                <a16:creationId xmlns:a16="http://schemas.microsoft.com/office/drawing/2014/main" id="{454BF1CF-5C26-D74C-8389-FAFB63D6656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18</a:t>
            </a:r>
          </a:p>
        </p:txBody>
      </p:sp>
      <p:sp>
        <p:nvSpPr>
          <p:cNvPr id="109586" name="Text Box 18">
            <a:extLst>
              <a:ext uri="{FF2B5EF4-FFF2-40B4-BE49-F238E27FC236}">
                <a16:creationId xmlns:a16="http://schemas.microsoft.com/office/drawing/2014/main" id="{21DE57D3-3961-E140-9D99-1E64FA9915C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17</a:t>
            </a:r>
          </a:p>
        </p:txBody>
      </p:sp>
      <p:sp>
        <p:nvSpPr>
          <p:cNvPr id="109587" name="Text Box 19">
            <a:extLst>
              <a:ext uri="{FF2B5EF4-FFF2-40B4-BE49-F238E27FC236}">
                <a16:creationId xmlns:a16="http://schemas.microsoft.com/office/drawing/2014/main" id="{04A75598-CC53-CF42-9B0E-D2ED7DB58A6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16</a:t>
            </a:r>
          </a:p>
        </p:txBody>
      </p:sp>
      <p:sp>
        <p:nvSpPr>
          <p:cNvPr id="109588" name="Text Box 20">
            <a:extLst>
              <a:ext uri="{FF2B5EF4-FFF2-40B4-BE49-F238E27FC236}">
                <a16:creationId xmlns:a16="http://schemas.microsoft.com/office/drawing/2014/main" id="{22863ADA-F591-DD48-803A-5C8B5C4985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15</a:t>
            </a:r>
          </a:p>
        </p:txBody>
      </p:sp>
      <p:sp>
        <p:nvSpPr>
          <p:cNvPr id="109589" name="Text Box 21">
            <a:extLst>
              <a:ext uri="{FF2B5EF4-FFF2-40B4-BE49-F238E27FC236}">
                <a16:creationId xmlns:a16="http://schemas.microsoft.com/office/drawing/2014/main" id="{52ADD158-13DB-D142-A1DB-91B706B735E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14</a:t>
            </a:r>
          </a:p>
        </p:txBody>
      </p:sp>
      <p:sp>
        <p:nvSpPr>
          <p:cNvPr id="109590" name="Text Box 22">
            <a:extLst>
              <a:ext uri="{FF2B5EF4-FFF2-40B4-BE49-F238E27FC236}">
                <a16:creationId xmlns:a16="http://schemas.microsoft.com/office/drawing/2014/main" id="{38CCD0B9-1DF3-B146-8901-FC0946515DC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13</a:t>
            </a:r>
          </a:p>
        </p:txBody>
      </p:sp>
      <p:sp>
        <p:nvSpPr>
          <p:cNvPr id="109591" name="Text Box 23">
            <a:extLst>
              <a:ext uri="{FF2B5EF4-FFF2-40B4-BE49-F238E27FC236}">
                <a16:creationId xmlns:a16="http://schemas.microsoft.com/office/drawing/2014/main" id="{57102E9A-6E1C-594A-A6C7-B25334231CE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12</a:t>
            </a:r>
          </a:p>
        </p:txBody>
      </p:sp>
      <p:sp>
        <p:nvSpPr>
          <p:cNvPr id="109592" name="Text Box 24">
            <a:extLst>
              <a:ext uri="{FF2B5EF4-FFF2-40B4-BE49-F238E27FC236}">
                <a16:creationId xmlns:a16="http://schemas.microsoft.com/office/drawing/2014/main" id="{FB48776D-D11F-6E47-829A-EA50D6C0565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11</a:t>
            </a:r>
          </a:p>
        </p:txBody>
      </p:sp>
      <p:sp>
        <p:nvSpPr>
          <p:cNvPr id="109593" name="Text Box 25">
            <a:extLst>
              <a:ext uri="{FF2B5EF4-FFF2-40B4-BE49-F238E27FC236}">
                <a16:creationId xmlns:a16="http://schemas.microsoft.com/office/drawing/2014/main" id="{9E0DC5C0-6F63-F040-91D9-44252B995F3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10</a:t>
            </a:r>
          </a:p>
        </p:txBody>
      </p:sp>
      <p:sp>
        <p:nvSpPr>
          <p:cNvPr id="109594" name="Text Box 26">
            <a:extLst>
              <a:ext uri="{FF2B5EF4-FFF2-40B4-BE49-F238E27FC236}">
                <a16:creationId xmlns:a16="http://schemas.microsoft.com/office/drawing/2014/main" id="{A43DDC6A-3720-744E-B1A0-0875ECA14D9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47800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 9</a:t>
            </a:r>
          </a:p>
        </p:txBody>
      </p:sp>
      <p:sp>
        <p:nvSpPr>
          <p:cNvPr id="109595" name="Text Box 27">
            <a:extLst>
              <a:ext uri="{FF2B5EF4-FFF2-40B4-BE49-F238E27FC236}">
                <a16:creationId xmlns:a16="http://schemas.microsoft.com/office/drawing/2014/main" id="{8E141266-9BD9-634F-AB02-503E9BCD43F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 8 </a:t>
            </a:r>
          </a:p>
        </p:txBody>
      </p:sp>
      <p:sp>
        <p:nvSpPr>
          <p:cNvPr id="109596" name="Text Box 28">
            <a:extLst>
              <a:ext uri="{FF2B5EF4-FFF2-40B4-BE49-F238E27FC236}">
                <a16:creationId xmlns:a16="http://schemas.microsoft.com/office/drawing/2014/main" id="{3DED0C02-7638-DA45-A681-0F0428884D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 7 </a:t>
            </a:r>
          </a:p>
        </p:txBody>
      </p:sp>
      <p:sp>
        <p:nvSpPr>
          <p:cNvPr id="109597" name="Text Box 29">
            <a:extLst>
              <a:ext uri="{FF2B5EF4-FFF2-40B4-BE49-F238E27FC236}">
                <a16:creationId xmlns:a16="http://schemas.microsoft.com/office/drawing/2014/main" id="{CE67910C-934A-F649-B5D8-3F50734CB4E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 6 </a:t>
            </a:r>
          </a:p>
        </p:txBody>
      </p:sp>
      <p:sp>
        <p:nvSpPr>
          <p:cNvPr id="109598" name="Text Box 30">
            <a:extLst>
              <a:ext uri="{FF2B5EF4-FFF2-40B4-BE49-F238E27FC236}">
                <a16:creationId xmlns:a16="http://schemas.microsoft.com/office/drawing/2014/main" id="{C209E6F4-1D30-0D4A-AA29-BDEDFDEDE3E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 5 </a:t>
            </a:r>
          </a:p>
        </p:txBody>
      </p:sp>
      <p:sp>
        <p:nvSpPr>
          <p:cNvPr id="109599" name="Text Box 31">
            <a:extLst>
              <a:ext uri="{FF2B5EF4-FFF2-40B4-BE49-F238E27FC236}">
                <a16:creationId xmlns:a16="http://schemas.microsoft.com/office/drawing/2014/main" id="{00FFC909-9317-634F-A595-ED0EA84CB5E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 4 </a:t>
            </a:r>
          </a:p>
        </p:txBody>
      </p:sp>
      <p:sp>
        <p:nvSpPr>
          <p:cNvPr id="109600" name="Text Box 32">
            <a:extLst>
              <a:ext uri="{FF2B5EF4-FFF2-40B4-BE49-F238E27FC236}">
                <a16:creationId xmlns:a16="http://schemas.microsoft.com/office/drawing/2014/main" id="{04EBD0BF-3AF8-8B45-B8C2-B091541239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 3 </a:t>
            </a:r>
          </a:p>
        </p:txBody>
      </p:sp>
      <p:sp>
        <p:nvSpPr>
          <p:cNvPr id="109601" name="Text Box 33">
            <a:extLst>
              <a:ext uri="{FF2B5EF4-FFF2-40B4-BE49-F238E27FC236}">
                <a16:creationId xmlns:a16="http://schemas.microsoft.com/office/drawing/2014/main" id="{9B09E5EF-9D76-3D49-865E-6523AD18DCE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 2 </a:t>
            </a:r>
          </a:p>
        </p:txBody>
      </p:sp>
      <p:sp>
        <p:nvSpPr>
          <p:cNvPr id="109602" name="Text Box 34">
            <a:extLst>
              <a:ext uri="{FF2B5EF4-FFF2-40B4-BE49-F238E27FC236}">
                <a16:creationId xmlns:a16="http://schemas.microsoft.com/office/drawing/2014/main" id="{C646763A-765B-4142-B336-05165400990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 1 </a:t>
            </a:r>
          </a:p>
        </p:txBody>
      </p:sp>
      <p:sp>
        <p:nvSpPr>
          <p:cNvPr id="109603" name="Text Box 35">
            <a:extLst>
              <a:ext uri="{FF2B5EF4-FFF2-40B4-BE49-F238E27FC236}">
                <a16:creationId xmlns:a16="http://schemas.microsoft.com/office/drawing/2014/main" id="{E6A7B3A0-6E22-2545-AB17-C1315A1B5BC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 0 </a:t>
            </a:r>
          </a:p>
        </p:txBody>
      </p:sp>
      <p:sp>
        <p:nvSpPr>
          <p:cNvPr id="109604" name="Text Box 36">
            <a:extLst>
              <a:ext uri="{FF2B5EF4-FFF2-40B4-BE49-F238E27FC236}">
                <a16:creationId xmlns:a16="http://schemas.microsoft.com/office/drawing/2014/main" id="{F9C5337B-485F-E74A-9DD1-9CDF86E07CB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5562600"/>
            <a:ext cx="8164513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6000" b="1">
                <a:solidFill>
                  <a:schemeClr val="accent2"/>
                </a:solidFill>
              </a:rPr>
              <a:t>Next question coming …</a:t>
            </a:r>
          </a:p>
        </p:txBody>
      </p:sp>
    </p:spTree>
    <p:extLst>
      <p:ext uri="{BB962C8B-B14F-4D97-AF65-F5344CB8AC3E}">
        <p14:creationId xmlns:p14="http://schemas.microsoft.com/office/powerpoint/2010/main" val="2390912856"/>
      </p:ext>
    </p:extLst>
  </p:cSld>
  <p:clrMapOvr>
    <a:masterClrMapping/>
  </p:clrMapOvr>
  <p:transition advClick="0" advTm="1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2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2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3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3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3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4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11000"/>
                            </p:stCondLst>
                            <p:childTnLst>
                              <p:par>
                                <p:cTn id="4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4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13000"/>
                            </p:stCondLst>
                            <p:childTnLst>
                              <p:par>
                                <p:cTn id="4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 nodeType="afterGroup">
                            <p:stCondLst>
                              <p:cond delay="14000"/>
                            </p:stCondLst>
                            <p:childTnLst>
                              <p:par>
                                <p:cTn id="5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 nodeType="afterGroup">
                            <p:stCondLst>
                              <p:cond delay="15000"/>
                            </p:stCondLst>
                            <p:childTnLst>
                              <p:par>
                                <p:cTn id="5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 nodeType="afterGroup">
                            <p:stCondLst>
                              <p:cond delay="16000"/>
                            </p:stCondLst>
                            <p:childTnLst>
                              <p:par>
                                <p:cTn id="5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 nodeType="afterGroup">
                            <p:stCondLst>
                              <p:cond delay="17000"/>
                            </p:stCondLst>
                            <p:childTnLst>
                              <p:par>
                                <p:cTn id="6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 nodeType="afterGroup">
                            <p:stCondLst>
                              <p:cond delay="18000"/>
                            </p:stCondLst>
                            <p:childTnLst>
                              <p:par>
                                <p:cTn id="6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 nodeType="afterGroup">
                            <p:stCondLst>
                              <p:cond delay="19000"/>
                            </p:stCondLst>
                            <p:childTnLst>
                              <p:par>
                                <p:cTn id="6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 nodeType="afterGroup">
                            <p:stCondLst>
                              <p:cond delay="20000"/>
                            </p:stCondLst>
                            <p:childTnLst>
                              <p:par>
                                <p:cTn id="7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 nodeType="afterGroup">
                            <p:stCondLst>
                              <p:cond delay="21000"/>
                            </p:stCondLst>
                            <p:childTnLst>
                              <p:par>
                                <p:cTn id="7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 nodeType="afterGroup">
                            <p:stCondLst>
                              <p:cond delay="22000"/>
                            </p:stCondLst>
                            <p:childTnLst>
                              <p:par>
                                <p:cTn id="7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 nodeType="afterGroup">
                            <p:stCondLst>
                              <p:cond delay="23000"/>
                            </p:stCondLst>
                            <p:childTnLst>
                              <p:par>
                                <p:cTn id="7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 nodeType="afterGroup">
                            <p:stCondLst>
                              <p:cond delay="24000"/>
                            </p:stCondLst>
                            <p:childTnLst>
                              <p:par>
                                <p:cTn id="8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 nodeType="afterGroup">
                            <p:stCondLst>
                              <p:cond delay="25000"/>
                            </p:stCondLst>
                            <p:childTnLst>
                              <p:par>
                                <p:cTn id="8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 nodeType="afterGroup">
                            <p:stCondLst>
                              <p:cond delay="26000"/>
                            </p:stCondLst>
                            <p:childTnLst>
                              <p:par>
                                <p:cTn id="8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 nodeType="afterGroup">
                            <p:stCondLst>
                              <p:cond delay="27000"/>
                            </p:stCondLst>
                            <p:childTnLst>
                              <p:par>
                                <p:cTn id="9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6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 nodeType="afterGroup">
                            <p:stCondLst>
                              <p:cond delay="28000"/>
                            </p:stCondLst>
                            <p:childTnLst>
                              <p:par>
                                <p:cTn id="9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6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 nodeType="afterGroup">
                            <p:stCondLst>
                              <p:cond delay="29000"/>
                            </p:stCondLst>
                            <p:childTnLst>
                              <p:par>
                                <p:cTn id="9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 nodeType="afterGroup">
                            <p:stCondLst>
                              <p:cond delay="30000"/>
                            </p:stCondLst>
                            <p:childTnLst>
                              <p:par>
                                <p:cTn id="10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 nodeType="afterGroup">
                            <p:stCondLst>
                              <p:cond delay="31000"/>
                            </p:stCondLst>
                            <p:childTnLst>
                              <p:par>
                                <p:cTn id="103" presetID="17" presetClass="exit" presetSubtype="1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4" dur="1000"/>
                                        <p:tgtEl>
                                          <p:spTgt spid="1095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/>
                                        <p:tgtEl>
                                          <p:spTgt spid="1095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95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 nodeType="afterGroup">
                            <p:stCondLst>
                              <p:cond delay="33000"/>
                            </p:stCondLst>
                            <p:childTnLst>
                              <p:par>
                                <p:cTn id="108" presetID="1" presetClass="entr" presetSubtype="0" fill="hold" grpId="0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9570" grpId="0" animBg="1"/>
      <p:bldP spid="109571" grpId="0" animBg="1"/>
      <p:bldP spid="109573" grpId="0" animBg="1"/>
      <p:bldP spid="109574" grpId="0"/>
      <p:bldP spid="109574" grpId="1"/>
      <p:bldP spid="109575" grpId="0" animBg="1"/>
      <p:bldP spid="109576" grpId="0" animBg="1"/>
      <p:bldP spid="109577" grpId="0" animBg="1"/>
      <p:bldP spid="109578" grpId="0" animBg="1"/>
      <p:bldP spid="109579" grpId="0" animBg="1"/>
      <p:bldP spid="109580" grpId="0" animBg="1"/>
      <p:bldP spid="109581" grpId="0" animBg="1"/>
      <p:bldP spid="109582" grpId="0" animBg="1"/>
      <p:bldP spid="109583" grpId="0" animBg="1"/>
      <p:bldP spid="109584" grpId="0" animBg="1"/>
      <p:bldP spid="109585" grpId="0" animBg="1"/>
      <p:bldP spid="109586" grpId="0" animBg="1"/>
      <p:bldP spid="109587" grpId="0" animBg="1"/>
      <p:bldP spid="109588" grpId="0" animBg="1"/>
      <p:bldP spid="109589" grpId="0" animBg="1"/>
      <p:bldP spid="109590" grpId="0" animBg="1"/>
      <p:bldP spid="109591" grpId="0" animBg="1"/>
      <p:bldP spid="109592" grpId="0" animBg="1"/>
      <p:bldP spid="109593" grpId="0" animBg="1"/>
      <p:bldP spid="109594" grpId="0" animBg="1"/>
      <p:bldP spid="109595" grpId="0" animBg="1"/>
      <p:bldP spid="109596" grpId="0" animBg="1"/>
      <p:bldP spid="109597" grpId="0" animBg="1"/>
      <p:bldP spid="109598" grpId="0" animBg="1"/>
      <p:bldP spid="109599" grpId="0" animBg="1"/>
      <p:bldP spid="109600" grpId="0" animBg="1"/>
      <p:bldP spid="109601" grpId="0" animBg="1"/>
      <p:bldP spid="109602" grpId="0" animBg="1"/>
      <p:bldP spid="109603" grpId="0" animBg="1"/>
      <p:bldP spid="10960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Text Box 2">
            <a:extLst>
              <a:ext uri="{FF2B5EF4-FFF2-40B4-BE49-F238E27FC236}">
                <a16:creationId xmlns:a16="http://schemas.microsoft.com/office/drawing/2014/main" id="{4E3C9A04-F5B8-F448-AB86-75434C1E2FA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43800" y="0"/>
            <a:ext cx="1600200" cy="2678113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7200" b="1">
                <a:solidFill>
                  <a:srgbClr val="FF0000"/>
                </a:solidFill>
              </a:rPr>
              <a:t> </a:t>
            </a:r>
            <a:endParaRPr lang="en-US" altLang="en-US" sz="6000" b="1">
              <a:solidFill>
                <a:srgbClr val="FF0000"/>
              </a:solidFill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6000" b="1">
                <a:solidFill>
                  <a:srgbClr val="FF0000"/>
                </a:solidFill>
              </a:rPr>
              <a:t>sec</a:t>
            </a:r>
            <a:r>
              <a:rPr lang="en-US" altLang="en-US" sz="9600" b="1">
                <a:solidFill>
                  <a:srgbClr val="FF0000"/>
                </a:solidFill>
              </a:rPr>
              <a:t>   </a:t>
            </a:r>
          </a:p>
        </p:txBody>
      </p:sp>
      <p:sp>
        <p:nvSpPr>
          <p:cNvPr id="111619" name="Text Box 3">
            <a:extLst>
              <a:ext uri="{FF2B5EF4-FFF2-40B4-BE49-F238E27FC236}">
                <a16:creationId xmlns:a16="http://schemas.microsoft.com/office/drawing/2014/main" id="{C722B36A-F8B2-074F-A6A5-2F1F8517775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30</a:t>
            </a:r>
          </a:p>
        </p:txBody>
      </p:sp>
      <p:sp>
        <p:nvSpPr>
          <p:cNvPr id="48132" name="Rectangle 4">
            <a:extLst>
              <a:ext uri="{FF2B5EF4-FFF2-40B4-BE49-F238E27FC236}">
                <a16:creationId xmlns:a16="http://schemas.microsoft.com/office/drawing/2014/main" id="{4659257E-05FB-654A-96B1-2AEF159E62E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676400" y="76200"/>
            <a:ext cx="4876800" cy="914400"/>
          </a:xfrm>
        </p:spPr>
        <p:txBody>
          <a:bodyPr/>
          <a:lstStyle/>
          <a:p>
            <a:r>
              <a:rPr lang="en-US" altLang="en-US" sz="6000" b="1" dirty="0">
                <a:solidFill>
                  <a:srgbClr val="FF0000"/>
                </a:solidFill>
              </a:rPr>
              <a:t>Question 5</a:t>
            </a:r>
          </a:p>
        </p:txBody>
      </p:sp>
      <p:sp>
        <p:nvSpPr>
          <p:cNvPr id="111621" name="Text Box 5">
            <a:extLst>
              <a:ext uri="{FF2B5EF4-FFF2-40B4-BE49-F238E27FC236}">
                <a16:creationId xmlns:a16="http://schemas.microsoft.com/office/drawing/2014/main" id="{CCC9C35E-74F5-DD40-868E-AF5971DD97B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29</a:t>
            </a:r>
          </a:p>
        </p:txBody>
      </p:sp>
      <p:sp>
        <p:nvSpPr>
          <p:cNvPr id="111622" name="Text Box 6">
            <a:extLst>
              <a:ext uri="{FF2B5EF4-FFF2-40B4-BE49-F238E27FC236}">
                <a16:creationId xmlns:a16="http://schemas.microsoft.com/office/drawing/2014/main" id="{756465BC-E539-A24E-98E3-21C08EF6C2A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1905000"/>
            <a:ext cx="8077200" cy="32932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chemeClr val="accent2"/>
                </a:solidFill>
              </a:rPr>
              <a:t>How much brighter is a 1</a:t>
            </a:r>
            <a:r>
              <a:rPr lang="en-US" altLang="en-US" sz="2400" b="1" baseline="30000" dirty="0">
                <a:solidFill>
                  <a:schemeClr val="accent2"/>
                </a:solidFill>
              </a:rPr>
              <a:t>mg</a:t>
            </a:r>
            <a:r>
              <a:rPr lang="en-US" altLang="en-US" sz="2400" b="1" dirty="0">
                <a:solidFill>
                  <a:schemeClr val="accent2"/>
                </a:solidFill>
              </a:rPr>
              <a:t> star than a 6</a:t>
            </a:r>
            <a:r>
              <a:rPr lang="en-US" altLang="en-US" sz="2400" b="1" baseline="30000" dirty="0">
                <a:solidFill>
                  <a:schemeClr val="accent2"/>
                </a:solidFill>
              </a:rPr>
              <a:t>mg</a:t>
            </a:r>
            <a:r>
              <a:rPr lang="en-US" altLang="en-US" sz="2400" b="1" dirty="0">
                <a:solidFill>
                  <a:schemeClr val="accent2"/>
                </a:solidFill>
              </a:rPr>
              <a:t> star?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en-US" sz="2400" b="1" dirty="0">
              <a:solidFill>
                <a:schemeClr val="accent2"/>
              </a:solidFill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b="1" dirty="0">
                <a:solidFill>
                  <a:srgbClr val="00CC00"/>
                </a:solidFill>
              </a:rPr>
              <a:t>A</a:t>
            </a:r>
            <a:r>
              <a:rPr lang="en-US" altLang="en-US" sz="2400" b="1" dirty="0"/>
              <a:t> Only a little (by 5%).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b="1" dirty="0">
                <a:solidFill>
                  <a:srgbClr val="00CC00"/>
                </a:solidFill>
              </a:rPr>
              <a:t>B</a:t>
            </a:r>
            <a:r>
              <a:rPr lang="en-US" altLang="en-US" sz="2400" dirty="0"/>
              <a:t> </a:t>
            </a:r>
            <a:r>
              <a:rPr lang="en-US" altLang="en-US" sz="2400" b="1" dirty="0"/>
              <a:t>Twice as bright.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b="1" dirty="0">
                <a:solidFill>
                  <a:srgbClr val="00CC00"/>
                </a:solidFill>
              </a:rPr>
              <a:t>C</a:t>
            </a:r>
            <a:r>
              <a:rPr lang="en-US" altLang="en-US" sz="2400" dirty="0"/>
              <a:t> </a:t>
            </a:r>
            <a:r>
              <a:rPr lang="en-US" altLang="en-US" sz="2400" b="1" dirty="0"/>
              <a:t>Five times as bright.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b="1" dirty="0">
                <a:solidFill>
                  <a:srgbClr val="FF0000"/>
                </a:solidFill>
              </a:rPr>
              <a:t>D</a:t>
            </a:r>
            <a:r>
              <a:rPr lang="en-US" altLang="en-US" sz="2400" b="1" dirty="0">
                <a:solidFill>
                  <a:srgbClr val="FF0000"/>
                </a:solidFill>
              </a:rPr>
              <a:t> A hundred times as bright.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b="1" dirty="0">
                <a:solidFill>
                  <a:srgbClr val="00CC00"/>
                </a:solidFill>
              </a:rPr>
              <a:t>E</a:t>
            </a:r>
            <a:r>
              <a:rPr lang="en-US" altLang="en-US" sz="2400" b="1" dirty="0"/>
              <a:t> A billion times as bright.</a:t>
            </a:r>
          </a:p>
        </p:txBody>
      </p:sp>
      <p:sp>
        <p:nvSpPr>
          <p:cNvPr id="111623" name="Text Box 7">
            <a:extLst>
              <a:ext uri="{FF2B5EF4-FFF2-40B4-BE49-F238E27FC236}">
                <a16:creationId xmlns:a16="http://schemas.microsoft.com/office/drawing/2014/main" id="{E00974B5-B782-E84F-9544-C7B2ACE6B3A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28</a:t>
            </a:r>
          </a:p>
        </p:txBody>
      </p:sp>
      <p:sp>
        <p:nvSpPr>
          <p:cNvPr id="111624" name="Text Box 8">
            <a:extLst>
              <a:ext uri="{FF2B5EF4-FFF2-40B4-BE49-F238E27FC236}">
                <a16:creationId xmlns:a16="http://schemas.microsoft.com/office/drawing/2014/main" id="{70CCBC00-E632-F04B-B0F2-52414D5C5D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27</a:t>
            </a:r>
          </a:p>
        </p:txBody>
      </p:sp>
      <p:sp>
        <p:nvSpPr>
          <p:cNvPr id="111625" name="Text Box 9">
            <a:extLst>
              <a:ext uri="{FF2B5EF4-FFF2-40B4-BE49-F238E27FC236}">
                <a16:creationId xmlns:a16="http://schemas.microsoft.com/office/drawing/2014/main" id="{C42479DA-2DB4-5B49-AFE0-8D022D2632B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26</a:t>
            </a:r>
          </a:p>
        </p:txBody>
      </p:sp>
      <p:sp>
        <p:nvSpPr>
          <p:cNvPr id="111626" name="Text Box 10">
            <a:extLst>
              <a:ext uri="{FF2B5EF4-FFF2-40B4-BE49-F238E27FC236}">
                <a16:creationId xmlns:a16="http://schemas.microsoft.com/office/drawing/2014/main" id="{628FE34D-43EE-D44A-8CAE-1192810030C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25</a:t>
            </a:r>
          </a:p>
        </p:txBody>
      </p:sp>
      <p:sp>
        <p:nvSpPr>
          <p:cNvPr id="111627" name="Text Box 11">
            <a:extLst>
              <a:ext uri="{FF2B5EF4-FFF2-40B4-BE49-F238E27FC236}">
                <a16:creationId xmlns:a16="http://schemas.microsoft.com/office/drawing/2014/main" id="{500DFCAB-2EB5-1341-8830-63099B934B4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24</a:t>
            </a:r>
          </a:p>
        </p:txBody>
      </p:sp>
      <p:sp>
        <p:nvSpPr>
          <p:cNvPr id="111628" name="Text Box 12">
            <a:extLst>
              <a:ext uri="{FF2B5EF4-FFF2-40B4-BE49-F238E27FC236}">
                <a16:creationId xmlns:a16="http://schemas.microsoft.com/office/drawing/2014/main" id="{81B0EE0C-5B69-824F-8FC5-103A0CE4A8C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23</a:t>
            </a:r>
          </a:p>
        </p:txBody>
      </p:sp>
      <p:sp>
        <p:nvSpPr>
          <p:cNvPr id="111629" name="Text Box 13">
            <a:extLst>
              <a:ext uri="{FF2B5EF4-FFF2-40B4-BE49-F238E27FC236}">
                <a16:creationId xmlns:a16="http://schemas.microsoft.com/office/drawing/2014/main" id="{452A5EF8-1CC3-AF46-9E46-106A016761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22</a:t>
            </a:r>
          </a:p>
        </p:txBody>
      </p:sp>
      <p:sp>
        <p:nvSpPr>
          <p:cNvPr id="111630" name="Text Box 14">
            <a:extLst>
              <a:ext uri="{FF2B5EF4-FFF2-40B4-BE49-F238E27FC236}">
                <a16:creationId xmlns:a16="http://schemas.microsoft.com/office/drawing/2014/main" id="{E6D097B3-C482-D347-8A86-AD94601F6C6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21</a:t>
            </a:r>
          </a:p>
        </p:txBody>
      </p:sp>
      <p:sp>
        <p:nvSpPr>
          <p:cNvPr id="111631" name="Text Box 15">
            <a:extLst>
              <a:ext uri="{FF2B5EF4-FFF2-40B4-BE49-F238E27FC236}">
                <a16:creationId xmlns:a16="http://schemas.microsoft.com/office/drawing/2014/main" id="{C49FBA8C-FAEB-004C-A526-C7CD5135C17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20</a:t>
            </a:r>
          </a:p>
        </p:txBody>
      </p:sp>
      <p:sp>
        <p:nvSpPr>
          <p:cNvPr id="111632" name="Text Box 16">
            <a:extLst>
              <a:ext uri="{FF2B5EF4-FFF2-40B4-BE49-F238E27FC236}">
                <a16:creationId xmlns:a16="http://schemas.microsoft.com/office/drawing/2014/main" id="{B68126C6-8880-134E-A1EC-9FE7BFCF73E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34925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19</a:t>
            </a:r>
          </a:p>
        </p:txBody>
      </p:sp>
      <p:sp>
        <p:nvSpPr>
          <p:cNvPr id="111633" name="Text Box 17">
            <a:extLst>
              <a:ext uri="{FF2B5EF4-FFF2-40B4-BE49-F238E27FC236}">
                <a16:creationId xmlns:a16="http://schemas.microsoft.com/office/drawing/2014/main" id="{073D5141-8DBF-E24E-BB9E-7E905B705E9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18</a:t>
            </a:r>
          </a:p>
        </p:txBody>
      </p:sp>
      <p:sp>
        <p:nvSpPr>
          <p:cNvPr id="111634" name="Text Box 18">
            <a:extLst>
              <a:ext uri="{FF2B5EF4-FFF2-40B4-BE49-F238E27FC236}">
                <a16:creationId xmlns:a16="http://schemas.microsoft.com/office/drawing/2014/main" id="{D83C4317-F6B5-8F47-8D5D-A69D9D0CF74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17</a:t>
            </a:r>
          </a:p>
        </p:txBody>
      </p:sp>
      <p:sp>
        <p:nvSpPr>
          <p:cNvPr id="111635" name="Text Box 19">
            <a:extLst>
              <a:ext uri="{FF2B5EF4-FFF2-40B4-BE49-F238E27FC236}">
                <a16:creationId xmlns:a16="http://schemas.microsoft.com/office/drawing/2014/main" id="{0C11326C-8175-A747-A08E-24FB332DC70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16</a:t>
            </a:r>
          </a:p>
        </p:txBody>
      </p:sp>
      <p:sp>
        <p:nvSpPr>
          <p:cNvPr id="111636" name="Text Box 20">
            <a:extLst>
              <a:ext uri="{FF2B5EF4-FFF2-40B4-BE49-F238E27FC236}">
                <a16:creationId xmlns:a16="http://schemas.microsoft.com/office/drawing/2014/main" id="{91CA7E81-4134-6043-ABA9-37BAFD077D3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15</a:t>
            </a:r>
          </a:p>
        </p:txBody>
      </p:sp>
      <p:sp>
        <p:nvSpPr>
          <p:cNvPr id="111637" name="Text Box 21">
            <a:extLst>
              <a:ext uri="{FF2B5EF4-FFF2-40B4-BE49-F238E27FC236}">
                <a16:creationId xmlns:a16="http://schemas.microsoft.com/office/drawing/2014/main" id="{B6B5AE62-191A-414A-97D4-812828A750A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14</a:t>
            </a:r>
          </a:p>
        </p:txBody>
      </p:sp>
      <p:sp>
        <p:nvSpPr>
          <p:cNvPr id="111638" name="Text Box 22">
            <a:extLst>
              <a:ext uri="{FF2B5EF4-FFF2-40B4-BE49-F238E27FC236}">
                <a16:creationId xmlns:a16="http://schemas.microsoft.com/office/drawing/2014/main" id="{60ADF8A3-03E9-A749-B044-C8E9577548B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13</a:t>
            </a:r>
          </a:p>
        </p:txBody>
      </p:sp>
      <p:sp>
        <p:nvSpPr>
          <p:cNvPr id="111639" name="Text Box 23">
            <a:extLst>
              <a:ext uri="{FF2B5EF4-FFF2-40B4-BE49-F238E27FC236}">
                <a16:creationId xmlns:a16="http://schemas.microsoft.com/office/drawing/2014/main" id="{BA5D05DC-09B5-E54D-A8FE-FE52CD7979A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12</a:t>
            </a:r>
          </a:p>
        </p:txBody>
      </p:sp>
      <p:sp>
        <p:nvSpPr>
          <p:cNvPr id="111640" name="Text Box 24">
            <a:extLst>
              <a:ext uri="{FF2B5EF4-FFF2-40B4-BE49-F238E27FC236}">
                <a16:creationId xmlns:a16="http://schemas.microsoft.com/office/drawing/2014/main" id="{E9C141E4-0E07-D348-A453-D44A4BB085E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11</a:t>
            </a:r>
          </a:p>
        </p:txBody>
      </p:sp>
      <p:sp>
        <p:nvSpPr>
          <p:cNvPr id="111641" name="Text Box 25">
            <a:extLst>
              <a:ext uri="{FF2B5EF4-FFF2-40B4-BE49-F238E27FC236}">
                <a16:creationId xmlns:a16="http://schemas.microsoft.com/office/drawing/2014/main" id="{1F526A16-52B0-A24D-B8EC-5A4F951602A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10</a:t>
            </a:r>
          </a:p>
        </p:txBody>
      </p:sp>
      <p:sp>
        <p:nvSpPr>
          <p:cNvPr id="111642" name="Text Box 26">
            <a:extLst>
              <a:ext uri="{FF2B5EF4-FFF2-40B4-BE49-F238E27FC236}">
                <a16:creationId xmlns:a16="http://schemas.microsoft.com/office/drawing/2014/main" id="{2128564F-4476-1049-A792-536B51424F3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47800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 9</a:t>
            </a:r>
          </a:p>
        </p:txBody>
      </p:sp>
      <p:sp>
        <p:nvSpPr>
          <p:cNvPr id="111643" name="Text Box 27">
            <a:extLst>
              <a:ext uri="{FF2B5EF4-FFF2-40B4-BE49-F238E27FC236}">
                <a16:creationId xmlns:a16="http://schemas.microsoft.com/office/drawing/2014/main" id="{270EE3AB-2D7A-DD47-98D0-F78064C8CDF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 8 </a:t>
            </a:r>
          </a:p>
        </p:txBody>
      </p:sp>
      <p:sp>
        <p:nvSpPr>
          <p:cNvPr id="111644" name="Text Box 28">
            <a:extLst>
              <a:ext uri="{FF2B5EF4-FFF2-40B4-BE49-F238E27FC236}">
                <a16:creationId xmlns:a16="http://schemas.microsoft.com/office/drawing/2014/main" id="{2109C2D6-4C3D-A042-81FC-650A430F698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 7 </a:t>
            </a:r>
          </a:p>
        </p:txBody>
      </p:sp>
      <p:sp>
        <p:nvSpPr>
          <p:cNvPr id="111645" name="Text Box 29">
            <a:extLst>
              <a:ext uri="{FF2B5EF4-FFF2-40B4-BE49-F238E27FC236}">
                <a16:creationId xmlns:a16="http://schemas.microsoft.com/office/drawing/2014/main" id="{22AE0497-21E5-D04D-BBA5-0E5E65217C7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 6 </a:t>
            </a:r>
          </a:p>
        </p:txBody>
      </p:sp>
      <p:sp>
        <p:nvSpPr>
          <p:cNvPr id="111646" name="Text Box 30">
            <a:extLst>
              <a:ext uri="{FF2B5EF4-FFF2-40B4-BE49-F238E27FC236}">
                <a16:creationId xmlns:a16="http://schemas.microsoft.com/office/drawing/2014/main" id="{9A352B66-096A-C643-B7C1-073E1FAE168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 5 </a:t>
            </a:r>
          </a:p>
        </p:txBody>
      </p:sp>
      <p:sp>
        <p:nvSpPr>
          <p:cNvPr id="111647" name="Text Box 31">
            <a:extLst>
              <a:ext uri="{FF2B5EF4-FFF2-40B4-BE49-F238E27FC236}">
                <a16:creationId xmlns:a16="http://schemas.microsoft.com/office/drawing/2014/main" id="{6011410A-EDF9-214F-B33A-92FA7C45422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 4 </a:t>
            </a:r>
          </a:p>
        </p:txBody>
      </p:sp>
      <p:sp>
        <p:nvSpPr>
          <p:cNvPr id="111648" name="Text Box 32">
            <a:extLst>
              <a:ext uri="{FF2B5EF4-FFF2-40B4-BE49-F238E27FC236}">
                <a16:creationId xmlns:a16="http://schemas.microsoft.com/office/drawing/2014/main" id="{DEB67BD6-9A89-6E48-9A07-8156027B30C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 3 </a:t>
            </a:r>
          </a:p>
        </p:txBody>
      </p:sp>
      <p:sp>
        <p:nvSpPr>
          <p:cNvPr id="111649" name="Text Box 33">
            <a:extLst>
              <a:ext uri="{FF2B5EF4-FFF2-40B4-BE49-F238E27FC236}">
                <a16:creationId xmlns:a16="http://schemas.microsoft.com/office/drawing/2014/main" id="{70472121-EE86-B54F-883B-54429AEE745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 2 </a:t>
            </a:r>
          </a:p>
        </p:txBody>
      </p:sp>
      <p:sp>
        <p:nvSpPr>
          <p:cNvPr id="111650" name="Text Box 34">
            <a:extLst>
              <a:ext uri="{FF2B5EF4-FFF2-40B4-BE49-F238E27FC236}">
                <a16:creationId xmlns:a16="http://schemas.microsoft.com/office/drawing/2014/main" id="{CD1497D7-1463-B543-8A41-BB4BC4DA352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 1 </a:t>
            </a:r>
          </a:p>
        </p:txBody>
      </p:sp>
      <p:sp>
        <p:nvSpPr>
          <p:cNvPr id="111651" name="Text Box 35">
            <a:extLst>
              <a:ext uri="{FF2B5EF4-FFF2-40B4-BE49-F238E27FC236}">
                <a16:creationId xmlns:a16="http://schemas.microsoft.com/office/drawing/2014/main" id="{AAC294CE-07EB-0A4E-B528-89BB0446B22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 0 </a:t>
            </a:r>
          </a:p>
        </p:txBody>
      </p:sp>
    </p:spTree>
    <p:extLst>
      <p:ext uri="{BB962C8B-B14F-4D97-AF65-F5344CB8AC3E}">
        <p14:creationId xmlns:p14="http://schemas.microsoft.com/office/powerpoint/2010/main" val="775334434"/>
      </p:ext>
    </p:extLst>
  </p:cSld>
  <p:clrMapOvr>
    <a:masterClrMapping/>
  </p:clrMapOvr>
  <p:transition advClick="0" advTm="1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2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2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3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3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3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4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11000"/>
                            </p:stCondLst>
                            <p:childTnLst>
                              <p:par>
                                <p:cTn id="4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4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13000"/>
                            </p:stCondLst>
                            <p:childTnLst>
                              <p:par>
                                <p:cTn id="4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 nodeType="afterGroup">
                            <p:stCondLst>
                              <p:cond delay="14000"/>
                            </p:stCondLst>
                            <p:childTnLst>
                              <p:par>
                                <p:cTn id="5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 nodeType="afterGroup">
                            <p:stCondLst>
                              <p:cond delay="15000"/>
                            </p:stCondLst>
                            <p:childTnLst>
                              <p:par>
                                <p:cTn id="5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 nodeType="afterGroup">
                            <p:stCondLst>
                              <p:cond delay="16000"/>
                            </p:stCondLst>
                            <p:childTnLst>
                              <p:par>
                                <p:cTn id="5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 nodeType="afterGroup">
                            <p:stCondLst>
                              <p:cond delay="17000"/>
                            </p:stCondLst>
                            <p:childTnLst>
                              <p:par>
                                <p:cTn id="6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 nodeType="afterGroup">
                            <p:stCondLst>
                              <p:cond delay="18000"/>
                            </p:stCondLst>
                            <p:childTnLst>
                              <p:par>
                                <p:cTn id="6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 nodeType="afterGroup">
                            <p:stCondLst>
                              <p:cond delay="19000"/>
                            </p:stCondLst>
                            <p:childTnLst>
                              <p:par>
                                <p:cTn id="6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 nodeType="afterGroup">
                            <p:stCondLst>
                              <p:cond delay="20000"/>
                            </p:stCondLst>
                            <p:childTnLst>
                              <p:par>
                                <p:cTn id="7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 nodeType="afterGroup">
                            <p:stCondLst>
                              <p:cond delay="21000"/>
                            </p:stCondLst>
                            <p:childTnLst>
                              <p:par>
                                <p:cTn id="7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 nodeType="afterGroup">
                            <p:stCondLst>
                              <p:cond delay="22000"/>
                            </p:stCondLst>
                            <p:childTnLst>
                              <p:par>
                                <p:cTn id="7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 nodeType="afterGroup">
                            <p:stCondLst>
                              <p:cond delay="23000"/>
                            </p:stCondLst>
                            <p:childTnLst>
                              <p:par>
                                <p:cTn id="7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 nodeType="afterGroup">
                            <p:stCondLst>
                              <p:cond delay="24000"/>
                            </p:stCondLst>
                            <p:childTnLst>
                              <p:par>
                                <p:cTn id="8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 nodeType="afterGroup">
                            <p:stCondLst>
                              <p:cond delay="25000"/>
                            </p:stCondLst>
                            <p:childTnLst>
                              <p:par>
                                <p:cTn id="8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 nodeType="afterGroup">
                            <p:stCondLst>
                              <p:cond delay="26000"/>
                            </p:stCondLst>
                            <p:childTnLst>
                              <p:par>
                                <p:cTn id="8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 nodeType="afterGroup">
                            <p:stCondLst>
                              <p:cond delay="27000"/>
                            </p:stCondLst>
                            <p:childTnLst>
                              <p:par>
                                <p:cTn id="9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 nodeType="afterGroup">
                            <p:stCondLst>
                              <p:cond delay="28000"/>
                            </p:stCondLst>
                            <p:childTnLst>
                              <p:par>
                                <p:cTn id="9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 nodeType="afterGroup">
                            <p:stCondLst>
                              <p:cond delay="29000"/>
                            </p:stCondLst>
                            <p:childTnLst>
                              <p:par>
                                <p:cTn id="9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 nodeType="afterGroup">
                            <p:stCondLst>
                              <p:cond delay="30000"/>
                            </p:stCondLst>
                            <p:childTnLst>
                              <p:par>
                                <p:cTn id="10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 nodeType="afterGroup">
                            <p:stCondLst>
                              <p:cond delay="31000"/>
                            </p:stCondLst>
                            <p:childTnLst>
                              <p:par>
                                <p:cTn id="103" presetID="17" presetClass="exit" presetSubtype="1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4" dur="1000"/>
                                        <p:tgtEl>
                                          <p:spTgt spid="1116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/>
                                        <p:tgtEl>
                                          <p:spTgt spid="1116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16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1618" grpId="0" animBg="1"/>
      <p:bldP spid="111619" grpId="0" animBg="1"/>
      <p:bldP spid="111621" grpId="0" animBg="1"/>
      <p:bldP spid="111622" grpId="0"/>
      <p:bldP spid="111622" grpId="1"/>
      <p:bldP spid="111623" grpId="0" animBg="1"/>
      <p:bldP spid="111624" grpId="0" animBg="1"/>
      <p:bldP spid="111625" grpId="0" animBg="1"/>
      <p:bldP spid="111626" grpId="0" animBg="1"/>
      <p:bldP spid="111627" grpId="0" animBg="1"/>
      <p:bldP spid="111628" grpId="0" animBg="1"/>
      <p:bldP spid="111629" grpId="0" animBg="1"/>
      <p:bldP spid="111630" grpId="0" animBg="1"/>
      <p:bldP spid="111631" grpId="0" animBg="1"/>
      <p:bldP spid="111632" grpId="0" animBg="1"/>
      <p:bldP spid="111633" grpId="0" animBg="1"/>
      <p:bldP spid="111634" grpId="0" animBg="1"/>
      <p:bldP spid="111635" grpId="0" animBg="1"/>
      <p:bldP spid="111636" grpId="0" animBg="1"/>
      <p:bldP spid="111637" grpId="0" animBg="1"/>
      <p:bldP spid="111638" grpId="0" animBg="1"/>
      <p:bldP spid="111639" grpId="0" animBg="1"/>
      <p:bldP spid="111640" grpId="0" animBg="1"/>
      <p:bldP spid="111641" grpId="0" animBg="1"/>
      <p:bldP spid="111642" grpId="0" animBg="1"/>
      <p:bldP spid="111643" grpId="0" animBg="1"/>
      <p:bldP spid="111644" grpId="0" animBg="1"/>
      <p:bldP spid="111645" grpId="0" animBg="1"/>
      <p:bldP spid="111646" grpId="0" animBg="1"/>
      <p:bldP spid="111647" grpId="0" animBg="1"/>
      <p:bldP spid="111648" grpId="0" animBg="1"/>
      <p:bldP spid="111649" grpId="0" animBg="1"/>
      <p:bldP spid="111650" grpId="0" animBg="1"/>
      <p:bldP spid="11165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3B3B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3">
            <a:extLst>
              <a:ext uri="{FF2B5EF4-FFF2-40B4-BE49-F238E27FC236}">
                <a16:creationId xmlns:a16="http://schemas.microsoft.com/office/drawing/2014/main" id="{EF637CBF-493F-AB41-B7E6-A13B089878B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191000"/>
            <a:ext cx="3941763" cy="2659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891" name="Picture 2">
            <a:extLst>
              <a:ext uri="{FF2B5EF4-FFF2-40B4-BE49-F238E27FC236}">
                <a16:creationId xmlns:a16="http://schemas.microsoft.com/office/drawing/2014/main" id="{9CA84392-4D9A-C947-909D-077CA5D4926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463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892" name="Rectangle 2">
            <a:extLst>
              <a:ext uri="{FF2B5EF4-FFF2-40B4-BE49-F238E27FC236}">
                <a16:creationId xmlns:a16="http://schemas.microsoft.com/office/drawing/2014/main" id="{815D63A2-81CA-9D4F-9451-DA3F5033B97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52500" y="0"/>
            <a:ext cx="7239000" cy="838200"/>
          </a:xfrm>
        </p:spPr>
        <p:txBody>
          <a:bodyPr/>
          <a:lstStyle/>
          <a:p>
            <a:r>
              <a:rPr lang="en-US" altLang="en-US" sz="2800">
                <a:solidFill>
                  <a:srgbClr val="FFFF00"/>
                </a:solidFill>
              </a:rPr>
              <a:t>The Milky Way in Sagittarius</a:t>
            </a:r>
            <a:br>
              <a:rPr lang="en-US" altLang="en-US" sz="4000">
                <a:solidFill>
                  <a:srgbClr val="FFFF00"/>
                </a:solidFill>
              </a:rPr>
            </a:br>
            <a:r>
              <a:rPr lang="en-US" altLang="en-US" sz="2000">
                <a:solidFill>
                  <a:srgbClr val="FFFF00"/>
                </a:solidFill>
              </a:rPr>
              <a:t>(long exposure)</a:t>
            </a:r>
          </a:p>
        </p:txBody>
      </p:sp>
      <p:sp>
        <p:nvSpPr>
          <p:cNvPr id="37893" name="Text Box 4">
            <a:extLst>
              <a:ext uri="{FF2B5EF4-FFF2-40B4-BE49-F238E27FC236}">
                <a16:creationId xmlns:a16="http://schemas.microsoft.com/office/drawing/2014/main" id="{30DC3286-6677-E549-A884-48DCD6621B1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" y="419100"/>
            <a:ext cx="103981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66FFFF"/>
                </a:solidFill>
              </a:rPr>
              <a:t>9.8 mg</a:t>
            </a:r>
            <a:endParaRPr lang="en-US" altLang="en-US" sz="2400"/>
          </a:p>
        </p:txBody>
      </p:sp>
      <p:sp>
        <p:nvSpPr>
          <p:cNvPr id="37894" name="Line 5">
            <a:extLst>
              <a:ext uri="{FF2B5EF4-FFF2-40B4-BE49-F238E27FC236}">
                <a16:creationId xmlns:a16="http://schemas.microsoft.com/office/drawing/2014/main" id="{C8C9D3DE-A92A-614C-AA2D-9967946123E8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57200" y="808038"/>
            <a:ext cx="11113" cy="868362"/>
          </a:xfrm>
          <a:prstGeom prst="line">
            <a:avLst/>
          </a:prstGeom>
          <a:noFill/>
          <a:ln w="9525">
            <a:solidFill>
              <a:srgbClr val="FFFF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7895" name="Text Box 6">
            <a:extLst>
              <a:ext uri="{FF2B5EF4-FFF2-40B4-BE49-F238E27FC236}">
                <a16:creationId xmlns:a16="http://schemas.microsoft.com/office/drawing/2014/main" id="{13C708DD-5590-1843-AC29-7BEC2CF505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2450" y="2339975"/>
            <a:ext cx="119221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66FFFF"/>
                </a:solidFill>
              </a:rPr>
              <a:t>12.2 mg</a:t>
            </a:r>
            <a:endParaRPr lang="en-US" altLang="en-US" sz="2400"/>
          </a:p>
        </p:txBody>
      </p:sp>
      <p:sp>
        <p:nvSpPr>
          <p:cNvPr id="37896" name="Line 9">
            <a:extLst>
              <a:ext uri="{FF2B5EF4-FFF2-40B4-BE49-F238E27FC236}">
                <a16:creationId xmlns:a16="http://schemas.microsoft.com/office/drawing/2014/main" id="{0F79B669-7199-7943-8AD6-76729A98BD2D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371600" y="1789113"/>
            <a:ext cx="2343150" cy="660400"/>
          </a:xfrm>
          <a:prstGeom prst="line">
            <a:avLst/>
          </a:prstGeom>
          <a:noFill/>
          <a:ln w="9525">
            <a:solidFill>
              <a:srgbClr val="FFFF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7897" name="Line 12">
            <a:extLst>
              <a:ext uri="{FF2B5EF4-FFF2-40B4-BE49-F238E27FC236}">
                <a16:creationId xmlns:a16="http://schemas.microsoft.com/office/drawing/2014/main" id="{B54CF5FD-FBF0-0049-9768-2449F5D27A37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6096000" y="5562600"/>
            <a:ext cx="381000" cy="990600"/>
          </a:xfrm>
          <a:prstGeom prst="line">
            <a:avLst/>
          </a:prstGeom>
          <a:noFill/>
          <a:ln w="9525">
            <a:solidFill>
              <a:srgbClr val="FFFF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7898" name="Text Box 13">
            <a:extLst>
              <a:ext uri="{FF2B5EF4-FFF2-40B4-BE49-F238E27FC236}">
                <a16:creationId xmlns:a16="http://schemas.microsoft.com/office/drawing/2014/main" id="{DEC6B50A-1F98-134B-A73B-C9BE2135F7F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00800" y="6400800"/>
            <a:ext cx="10302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66FFFF"/>
                </a:solidFill>
              </a:rPr>
              <a:t>5.6 mg</a:t>
            </a:r>
            <a:endParaRPr lang="en-US" altLang="en-US" sz="2400"/>
          </a:p>
        </p:txBody>
      </p:sp>
      <p:pic>
        <p:nvPicPr>
          <p:cNvPr id="37899" name="Picture 1">
            <a:extLst>
              <a:ext uri="{FF2B5EF4-FFF2-40B4-BE49-F238E27FC236}">
                <a16:creationId xmlns:a16="http://schemas.microsoft.com/office/drawing/2014/main" id="{FD686042-7DF4-2940-8D82-D76FAA11093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4073525"/>
            <a:ext cx="3644900" cy="278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900" name="Line 8">
            <a:extLst>
              <a:ext uri="{FF2B5EF4-FFF2-40B4-BE49-F238E27FC236}">
                <a16:creationId xmlns:a16="http://schemas.microsoft.com/office/drawing/2014/main" id="{AA211CF7-9030-D049-A208-F8E79D82CE12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858000" y="5740400"/>
            <a:ext cx="1333500" cy="869950"/>
          </a:xfrm>
          <a:prstGeom prst="line">
            <a:avLst/>
          </a:prstGeom>
          <a:noFill/>
          <a:ln w="9525">
            <a:solidFill>
              <a:srgbClr val="FFFF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7901" name="Text Box 6">
            <a:extLst>
              <a:ext uri="{FF2B5EF4-FFF2-40B4-BE49-F238E27FC236}">
                <a16:creationId xmlns:a16="http://schemas.microsoft.com/office/drawing/2014/main" id="{6F0704E6-CD2D-C04D-9CD8-E1B6C5FFDFA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57825" y="4148138"/>
            <a:ext cx="3551238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FFFF00"/>
                </a:solidFill>
              </a:rPr>
              <a:t>An open cluster in Perseus</a:t>
            </a:r>
          </a:p>
        </p:txBody>
      </p:sp>
      <p:sp>
        <p:nvSpPr>
          <p:cNvPr id="37902" name="Line 11">
            <a:extLst>
              <a:ext uri="{FF2B5EF4-FFF2-40B4-BE49-F238E27FC236}">
                <a16:creationId xmlns:a16="http://schemas.microsoft.com/office/drawing/2014/main" id="{5AE4BA0E-B88D-C843-86B9-C64BB919EC3F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096000" y="5907088"/>
            <a:ext cx="762000" cy="609600"/>
          </a:xfrm>
          <a:prstGeom prst="line">
            <a:avLst/>
          </a:prstGeom>
          <a:noFill/>
          <a:ln w="9525">
            <a:solidFill>
              <a:srgbClr val="FFFF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7903" name="Text Box 7">
            <a:extLst>
              <a:ext uri="{FF2B5EF4-FFF2-40B4-BE49-F238E27FC236}">
                <a16:creationId xmlns:a16="http://schemas.microsoft.com/office/drawing/2014/main" id="{0064AA73-AAA2-0149-8302-B31C6AE739F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13400" y="6381750"/>
            <a:ext cx="6794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000">
                <a:solidFill>
                  <a:srgbClr val="FF0000"/>
                </a:solidFill>
              </a:rPr>
              <a:t>9.0</a:t>
            </a:r>
            <a:r>
              <a:rPr lang="en-US" altLang="en-US" sz="1600" baseline="30000">
                <a:solidFill>
                  <a:srgbClr val="FF0000"/>
                </a:solidFill>
              </a:rPr>
              <a:t>mg</a:t>
            </a:r>
          </a:p>
        </p:txBody>
      </p:sp>
      <p:sp>
        <p:nvSpPr>
          <p:cNvPr id="37904" name="Line 11">
            <a:extLst>
              <a:ext uri="{FF2B5EF4-FFF2-40B4-BE49-F238E27FC236}">
                <a16:creationId xmlns:a16="http://schemas.microsoft.com/office/drawing/2014/main" id="{700DCB6B-0A8F-B048-9369-DE4F80420384}"/>
              </a:ext>
            </a:extLst>
          </p:cNvPr>
          <p:cNvSpPr>
            <a:spLocks noChangeShapeType="1"/>
          </p:cNvSpPr>
          <p:nvPr/>
        </p:nvSpPr>
        <p:spPr bwMode="auto">
          <a:xfrm>
            <a:off x="6553200" y="5029200"/>
            <a:ext cx="601663" cy="269875"/>
          </a:xfrm>
          <a:prstGeom prst="line">
            <a:avLst/>
          </a:prstGeom>
          <a:noFill/>
          <a:ln w="9525">
            <a:solidFill>
              <a:srgbClr val="FFFF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7905" name="Text Box 7">
            <a:extLst>
              <a:ext uri="{FF2B5EF4-FFF2-40B4-BE49-F238E27FC236}">
                <a16:creationId xmlns:a16="http://schemas.microsoft.com/office/drawing/2014/main" id="{DF6AFFB7-1AEE-CE4F-99AE-01B4D9C2589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19763" y="4765675"/>
            <a:ext cx="8096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000">
                <a:solidFill>
                  <a:srgbClr val="FF0000"/>
                </a:solidFill>
              </a:rPr>
              <a:t>13.2</a:t>
            </a:r>
            <a:r>
              <a:rPr lang="en-US" altLang="en-US" sz="1600" baseline="30000">
                <a:solidFill>
                  <a:srgbClr val="FF0000"/>
                </a:solidFill>
              </a:rPr>
              <a:t>mg</a:t>
            </a:r>
          </a:p>
        </p:txBody>
      </p:sp>
      <p:sp>
        <p:nvSpPr>
          <p:cNvPr id="37906" name="Text Box 6">
            <a:extLst>
              <a:ext uri="{FF2B5EF4-FFF2-40B4-BE49-F238E27FC236}">
                <a16:creationId xmlns:a16="http://schemas.microsoft.com/office/drawing/2014/main" id="{76274EBE-EF70-B94B-9413-14982D49663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33900" y="1485900"/>
            <a:ext cx="119221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66FFFF"/>
                </a:solidFill>
              </a:rPr>
              <a:t>16.2 mg</a:t>
            </a:r>
            <a:endParaRPr lang="en-US" altLang="en-US" sz="2400"/>
          </a:p>
        </p:txBody>
      </p:sp>
      <p:sp>
        <p:nvSpPr>
          <p:cNvPr id="37907" name="Line 9">
            <a:extLst>
              <a:ext uri="{FF2B5EF4-FFF2-40B4-BE49-F238E27FC236}">
                <a16:creationId xmlns:a16="http://schemas.microsoft.com/office/drawing/2014/main" id="{529101A7-A16D-BE47-86B1-64B85DD5DA71}"/>
              </a:ext>
            </a:extLst>
          </p:cNvPr>
          <p:cNvSpPr>
            <a:spLocks noChangeShapeType="1"/>
          </p:cNvSpPr>
          <p:nvPr/>
        </p:nvSpPr>
        <p:spPr bwMode="auto">
          <a:xfrm>
            <a:off x="5181600" y="1839913"/>
            <a:ext cx="647700" cy="446087"/>
          </a:xfrm>
          <a:prstGeom prst="line">
            <a:avLst/>
          </a:prstGeom>
          <a:noFill/>
          <a:ln w="9525">
            <a:solidFill>
              <a:srgbClr val="FFFF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7908" name="Text Box 7">
            <a:extLst>
              <a:ext uri="{FF2B5EF4-FFF2-40B4-BE49-F238E27FC236}">
                <a16:creationId xmlns:a16="http://schemas.microsoft.com/office/drawing/2014/main" id="{97090F28-7E0D-C443-AB44-16ACD5DB8B3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30950" y="6457950"/>
            <a:ext cx="6794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000">
                <a:solidFill>
                  <a:srgbClr val="FF0000"/>
                </a:solidFill>
              </a:rPr>
              <a:t>7.1</a:t>
            </a:r>
            <a:r>
              <a:rPr lang="en-US" altLang="en-US" sz="1600" baseline="30000">
                <a:solidFill>
                  <a:srgbClr val="FF0000"/>
                </a:solidFill>
              </a:rPr>
              <a:t>mg</a:t>
            </a:r>
          </a:p>
        </p:txBody>
      </p:sp>
      <p:sp>
        <p:nvSpPr>
          <p:cNvPr id="37909" name="Text Box 6">
            <a:extLst>
              <a:ext uri="{FF2B5EF4-FFF2-40B4-BE49-F238E27FC236}">
                <a16:creationId xmlns:a16="http://schemas.microsoft.com/office/drawing/2014/main" id="{19313161-F718-EE44-BE76-5E510D8E4D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52500" y="6465888"/>
            <a:ext cx="28543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000">
                <a:solidFill>
                  <a:srgbClr val="FFFF00"/>
                </a:solidFill>
              </a:rPr>
              <a:t>Saturn and its moons</a:t>
            </a:r>
          </a:p>
        </p:txBody>
      </p:sp>
      <p:sp>
        <p:nvSpPr>
          <p:cNvPr id="37910" name="Line 11">
            <a:extLst>
              <a:ext uri="{FF2B5EF4-FFF2-40B4-BE49-F238E27FC236}">
                <a16:creationId xmlns:a16="http://schemas.microsoft.com/office/drawing/2014/main" id="{C447CE4D-316D-E14A-A502-4C5CA63938DA}"/>
              </a:ext>
            </a:extLst>
          </p:cNvPr>
          <p:cNvSpPr>
            <a:spLocks noChangeShapeType="1"/>
          </p:cNvSpPr>
          <p:nvPr/>
        </p:nvSpPr>
        <p:spPr bwMode="auto">
          <a:xfrm>
            <a:off x="552450" y="5029200"/>
            <a:ext cx="536575" cy="206375"/>
          </a:xfrm>
          <a:prstGeom prst="line">
            <a:avLst/>
          </a:prstGeom>
          <a:noFill/>
          <a:ln w="9525">
            <a:solidFill>
              <a:srgbClr val="FFFF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7911" name="Text Box 7">
            <a:extLst>
              <a:ext uri="{FF2B5EF4-FFF2-40B4-BE49-F238E27FC236}">
                <a16:creationId xmlns:a16="http://schemas.microsoft.com/office/drawing/2014/main" id="{404A2513-DD58-1543-8DA1-BA27E5F1B09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5519738"/>
            <a:ext cx="715963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000">
                <a:solidFill>
                  <a:srgbClr val="FF0000"/>
                </a:solidFill>
              </a:rPr>
              <a:t>Titan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000">
                <a:solidFill>
                  <a:srgbClr val="FF0000"/>
                </a:solidFill>
              </a:rPr>
              <a:t>8.4</a:t>
            </a:r>
            <a:r>
              <a:rPr lang="en-US" altLang="en-US" sz="1600" baseline="30000">
                <a:solidFill>
                  <a:srgbClr val="FF0000"/>
                </a:solidFill>
              </a:rPr>
              <a:t>mg</a:t>
            </a:r>
          </a:p>
        </p:txBody>
      </p:sp>
      <p:sp>
        <p:nvSpPr>
          <p:cNvPr id="37912" name="Line 11">
            <a:extLst>
              <a:ext uri="{FF2B5EF4-FFF2-40B4-BE49-F238E27FC236}">
                <a16:creationId xmlns:a16="http://schemas.microsoft.com/office/drawing/2014/main" id="{821BD90C-7193-4244-B1B7-336355109492}"/>
              </a:ext>
            </a:extLst>
          </p:cNvPr>
          <p:cNvSpPr>
            <a:spLocks noChangeShapeType="1"/>
          </p:cNvSpPr>
          <p:nvPr/>
        </p:nvSpPr>
        <p:spPr bwMode="auto">
          <a:xfrm>
            <a:off x="468313" y="6096000"/>
            <a:ext cx="217487" cy="361950"/>
          </a:xfrm>
          <a:prstGeom prst="line">
            <a:avLst/>
          </a:prstGeom>
          <a:noFill/>
          <a:ln w="9525">
            <a:solidFill>
              <a:srgbClr val="FFFF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7913" name="Text Box 7">
            <a:extLst>
              <a:ext uri="{FF2B5EF4-FFF2-40B4-BE49-F238E27FC236}">
                <a16:creationId xmlns:a16="http://schemas.microsoft.com/office/drawing/2014/main" id="{1D19E4A7-B0D3-5D4E-952A-200391E860D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82900" y="4779963"/>
            <a:ext cx="92392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000">
                <a:solidFill>
                  <a:srgbClr val="FF0000"/>
                </a:solidFill>
              </a:rPr>
              <a:t>Iapetus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000">
                <a:solidFill>
                  <a:srgbClr val="FF0000"/>
                </a:solidFill>
              </a:rPr>
              <a:t>11.2</a:t>
            </a:r>
            <a:r>
              <a:rPr lang="en-US" altLang="en-US" sz="1600" baseline="30000">
                <a:solidFill>
                  <a:srgbClr val="FF0000"/>
                </a:solidFill>
              </a:rPr>
              <a:t>mg</a:t>
            </a:r>
          </a:p>
        </p:txBody>
      </p:sp>
      <p:sp>
        <p:nvSpPr>
          <p:cNvPr id="37914" name="Line 11">
            <a:extLst>
              <a:ext uri="{FF2B5EF4-FFF2-40B4-BE49-F238E27FC236}">
                <a16:creationId xmlns:a16="http://schemas.microsoft.com/office/drawing/2014/main" id="{0C737F9A-C96D-0B4C-B62C-9073E797C84D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681288" y="5351463"/>
            <a:ext cx="323850" cy="322262"/>
          </a:xfrm>
          <a:prstGeom prst="line">
            <a:avLst/>
          </a:prstGeom>
          <a:noFill/>
          <a:ln w="9525">
            <a:solidFill>
              <a:srgbClr val="FFFF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7915" name="Text Box 7">
            <a:extLst>
              <a:ext uri="{FF2B5EF4-FFF2-40B4-BE49-F238E27FC236}">
                <a16:creationId xmlns:a16="http://schemas.microsoft.com/office/drawing/2014/main" id="{BFDFD638-7D82-1141-9B25-BF89E247600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4648200"/>
            <a:ext cx="811213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000">
                <a:solidFill>
                  <a:srgbClr val="FF0000"/>
                </a:solidFill>
              </a:rPr>
              <a:t>Dione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000">
                <a:solidFill>
                  <a:srgbClr val="FF0000"/>
                </a:solidFill>
              </a:rPr>
              <a:t>10.5</a:t>
            </a:r>
            <a:r>
              <a:rPr lang="en-US" altLang="en-US" sz="1600" baseline="30000">
                <a:solidFill>
                  <a:srgbClr val="FF0000"/>
                </a:solidFill>
              </a:rPr>
              <a:t>mg</a:t>
            </a:r>
          </a:p>
        </p:txBody>
      </p:sp>
      <p:sp>
        <p:nvSpPr>
          <p:cNvPr id="37916" name="TextBox 4">
            <a:extLst>
              <a:ext uri="{FF2B5EF4-FFF2-40B4-BE49-F238E27FC236}">
                <a16:creationId xmlns:a16="http://schemas.microsoft.com/office/drawing/2014/main" id="{AB1DBFFB-CEB3-9644-9FFF-D2FFB97C3F2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75088" y="4800600"/>
            <a:ext cx="1687512" cy="1938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0070C0"/>
                </a:solidFill>
              </a:rPr>
              <a:t>Magnitude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0070C0"/>
                </a:solidFill>
              </a:rPr>
              <a:t>limit in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0070C0"/>
                </a:solidFill>
              </a:rPr>
              <a:t>professional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0070C0"/>
                </a:solidFill>
              </a:rPr>
              <a:t>astronomy: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0070C0"/>
                </a:solidFill>
              </a:rPr>
              <a:t>22</a:t>
            </a:r>
            <a:r>
              <a:rPr lang="en-US" altLang="en-US" sz="1600" baseline="30000">
                <a:solidFill>
                  <a:srgbClr val="0070C0"/>
                </a:solidFill>
              </a:rPr>
              <a:t>mg</a:t>
            </a:r>
            <a:r>
              <a:rPr lang="en-US" altLang="en-US" sz="2400">
                <a:solidFill>
                  <a:srgbClr val="0070C0"/>
                </a:solidFill>
              </a:rPr>
              <a:t>-24</a:t>
            </a:r>
            <a:r>
              <a:rPr lang="en-US" altLang="en-US" sz="1600" baseline="30000">
                <a:solidFill>
                  <a:srgbClr val="0070C0"/>
                </a:solidFill>
              </a:rPr>
              <a:t>mg</a:t>
            </a:r>
            <a:endParaRPr lang="en-US" altLang="en-US" sz="2400">
              <a:solidFill>
                <a:srgbClr val="0070C0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>
            <a:extLst>
              <a:ext uri="{FF2B5EF4-FFF2-40B4-BE49-F238E27FC236}">
                <a16:creationId xmlns:a16="http://schemas.microsoft.com/office/drawing/2014/main" id="{ACFF8D06-49F5-AE49-8077-24B7A8BD755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62000" y="3048000"/>
            <a:ext cx="7772400" cy="1143000"/>
          </a:xfrm>
        </p:spPr>
        <p:txBody>
          <a:bodyPr/>
          <a:lstStyle/>
          <a:p>
            <a:r>
              <a:rPr lang="en-US" altLang="en-US" sz="6000">
                <a:solidFill>
                  <a:srgbClr val="66FFFF"/>
                </a:solidFill>
              </a:rPr>
              <a:t>Questions coming …</a:t>
            </a:r>
            <a:endParaRPr lang="en-US" altLang="en-US">
              <a:solidFill>
                <a:srgbClr val="66FFFF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Text Box 2">
            <a:extLst>
              <a:ext uri="{FF2B5EF4-FFF2-40B4-BE49-F238E27FC236}">
                <a16:creationId xmlns:a16="http://schemas.microsoft.com/office/drawing/2014/main" id="{215C889E-9F2E-6544-A371-5680C2F0EA6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43800" y="0"/>
            <a:ext cx="1600200" cy="2678113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7200" b="1">
                <a:solidFill>
                  <a:srgbClr val="FF0000"/>
                </a:solidFill>
              </a:rPr>
              <a:t> </a:t>
            </a:r>
            <a:endParaRPr lang="en-US" altLang="en-US" sz="6000" b="1">
              <a:solidFill>
                <a:srgbClr val="FF0000"/>
              </a:solidFill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6000" b="1">
                <a:solidFill>
                  <a:srgbClr val="FF0000"/>
                </a:solidFill>
              </a:rPr>
              <a:t>sec</a:t>
            </a:r>
            <a:r>
              <a:rPr lang="en-US" altLang="en-US" sz="9600" b="1">
                <a:solidFill>
                  <a:srgbClr val="FF0000"/>
                </a:solidFill>
              </a:rPr>
              <a:t>   </a:t>
            </a:r>
          </a:p>
        </p:txBody>
      </p:sp>
      <p:sp>
        <p:nvSpPr>
          <p:cNvPr id="109571" name="Text Box 3">
            <a:extLst>
              <a:ext uri="{FF2B5EF4-FFF2-40B4-BE49-F238E27FC236}">
                <a16:creationId xmlns:a16="http://schemas.microsoft.com/office/drawing/2014/main" id="{59146C99-AB1D-8848-80B5-538E68E769D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30</a:t>
            </a:r>
          </a:p>
        </p:txBody>
      </p:sp>
      <p:sp>
        <p:nvSpPr>
          <p:cNvPr id="46083" name="Rectangle 4">
            <a:extLst>
              <a:ext uri="{FF2B5EF4-FFF2-40B4-BE49-F238E27FC236}">
                <a16:creationId xmlns:a16="http://schemas.microsoft.com/office/drawing/2014/main" id="{CF7E4F7B-E1F6-C949-BDA3-B7E8370C5C1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676400" y="76200"/>
            <a:ext cx="4876800" cy="914400"/>
          </a:xfrm>
        </p:spPr>
        <p:txBody>
          <a:bodyPr/>
          <a:lstStyle/>
          <a:p>
            <a:r>
              <a:rPr lang="en-US" altLang="en-US" sz="6000" b="1" dirty="0">
                <a:solidFill>
                  <a:srgbClr val="FF0000"/>
                </a:solidFill>
              </a:rPr>
              <a:t>Question 6</a:t>
            </a:r>
          </a:p>
        </p:txBody>
      </p:sp>
      <p:sp>
        <p:nvSpPr>
          <p:cNvPr id="109573" name="Text Box 5">
            <a:extLst>
              <a:ext uri="{FF2B5EF4-FFF2-40B4-BE49-F238E27FC236}">
                <a16:creationId xmlns:a16="http://schemas.microsoft.com/office/drawing/2014/main" id="{A4254C5B-D6DF-6646-BE5F-CF5A5B86872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29</a:t>
            </a:r>
          </a:p>
        </p:txBody>
      </p:sp>
      <p:sp>
        <p:nvSpPr>
          <p:cNvPr id="109574" name="Text Box 6">
            <a:extLst>
              <a:ext uri="{FF2B5EF4-FFF2-40B4-BE49-F238E27FC236}">
                <a16:creationId xmlns:a16="http://schemas.microsoft.com/office/drawing/2014/main" id="{D227181D-DD34-3643-AF57-EA5D9713AD3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38250" y="1143000"/>
            <a:ext cx="5753100" cy="403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chemeClr val="accent2"/>
                </a:solidFill>
              </a:rPr>
              <a:t>What is the brightness of the dimmest star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chemeClr val="accent2"/>
                </a:solidFill>
              </a:rPr>
              <a:t>that is barely showing up in long exposure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chemeClr val="accent2"/>
                </a:solidFill>
              </a:rPr>
              <a:t>professional images?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en-US" sz="2400" b="1" dirty="0">
              <a:solidFill>
                <a:schemeClr val="accent2"/>
              </a:solidFill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b="1" dirty="0">
                <a:solidFill>
                  <a:srgbClr val="00CC00"/>
                </a:solidFill>
              </a:rPr>
              <a:t>A</a:t>
            </a:r>
            <a:r>
              <a:rPr lang="en-US" altLang="en-US" sz="2400" b="1" dirty="0"/>
              <a:t> 7.0</a:t>
            </a:r>
            <a:r>
              <a:rPr lang="en-US" altLang="en-US" sz="2400" b="1" baseline="40000" dirty="0"/>
              <a:t>mg</a:t>
            </a:r>
            <a:endParaRPr lang="en-US" altLang="en-US" sz="2400" b="1" dirty="0"/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b="1" dirty="0">
                <a:solidFill>
                  <a:srgbClr val="00CC00"/>
                </a:solidFill>
              </a:rPr>
              <a:t>B</a:t>
            </a:r>
            <a:r>
              <a:rPr lang="en-US" altLang="en-US" sz="2400" dirty="0"/>
              <a:t> </a:t>
            </a:r>
            <a:r>
              <a:rPr lang="en-US" altLang="en-US" sz="2400" b="1" dirty="0"/>
              <a:t>17.0</a:t>
            </a:r>
            <a:r>
              <a:rPr lang="en-US" altLang="en-US" sz="2400" b="1" baseline="40000" dirty="0"/>
              <a:t>mg</a:t>
            </a:r>
            <a:r>
              <a:rPr lang="en-US" altLang="en-US" sz="2400" b="1" dirty="0"/>
              <a:t>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b="1" dirty="0">
                <a:solidFill>
                  <a:srgbClr val="FF0000"/>
                </a:solidFill>
              </a:rPr>
              <a:t>C</a:t>
            </a:r>
            <a:r>
              <a:rPr lang="en-US" altLang="en-US" sz="2400" dirty="0">
                <a:solidFill>
                  <a:srgbClr val="FF0000"/>
                </a:solidFill>
              </a:rPr>
              <a:t> </a:t>
            </a:r>
            <a:r>
              <a:rPr lang="en-US" altLang="en-US" sz="2400" b="1" dirty="0">
                <a:solidFill>
                  <a:srgbClr val="FF0000"/>
                </a:solidFill>
              </a:rPr>
              <a:t>23.0</a:t>
            </a:r>
            <a:r>
              <a:rPr lang="en-US" altLang="en-US" sz="2400" b="1" baseline="40000" dirty="0">
                <a:solidFill>
                  <a:srgbClr val="FF0000"/>
                </a:solidFill>
              </a:rPr>
              <a:t>mg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b="1" dirty="0">
                <a:solidFill>
                  <a:srgbClr val="00CC00"/>
                </a:solidFill>
              </a:rPr>
              <a:t>D</a:t>
            </a:r>
            <a:r>
              <a:rPr lang="en-US" altLang="en-US" sz="2400" b="1" dirty="0"/>
              <a:t> 43</a:t>
            </a:r>
            <a:r>
              <a:rPr lang="en-US" altLang="en-US" sz="2400" b="1" baseline="40000" dirty="0"/>
              <a:t>mg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b="1" dirty="0">
                <a:solidFill>
                  <a:srgbClr val="00CC00"/>
                </a:solidFill>
              </a:rPr>
              <a:t>E</a:t>
            </a:r>
            <a:r>
              <a:rPr lang="en-US" altLang="en-US" sz="2400" b="1" dirty="0"/>
              <a:t> 150</a:t>
            </a:r>
            <a:r>
              <a:rPr lang="en-US" altLang="en-US" sz="2400" b="1" baseline="40000" dirty="0"/>
              <a:t>mg</a:t>
            </a:r>
            <a:endParaRPr lang="en-US" altLang="en-US" sz="2400" b="1" dirty="0"/>
          </a:p>
        </p:txBody>
      </p:sp>
      <p:sp>
        <p:nvSpPr>
          <p:cNvPr id="109575" name="Text Box 7">
            <a:extLst>
              <a:ext uri="{FF2B5EF4-FFF2-40B4-BE49-F238E27FC236}">
                <a16:creationId xmlns:a16="http://schemas.microsoft.com/office/drawing/2014/main" id="{53AAAB15-2203-4D45-8AA6-0519A5227C5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28</a:t>
            </a:r>
          </a:p>
        </p:txBody>
      </p:sp>
      <p:sp>
        <p:nvSpPr>
          <p:cNvPr id="109576" name="Text Box 8">
            <a:extLst>
              <a:ext uri="{FF2B5EF4-FFF2-40B4-BE49-F238E27FC236}">
                <a16:creationId xmlns:a16="http://schemas.microsoft.com/office/drawing/2014/main" id="{7F8AA051-84D3-0649-BD50-756934B12F0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27</a:t>
            </a:r>
          </a:p>
        </p:txBody>
      </p:sp>
      <p:sp>
        <p:nvSpPr>
          <p:cNvPr id="109577" name="Text Box 9">
            <a:extLst>
              <a:ext uri="{FF2B5EF4-FFF2-40B4-BE49-F238E27FC236}">
                <a16:creationId xmlns:a16="http://schemas.microsoft.com/office/drawing/2014/main" id="{979CC2E8-AE28-A743-AFC7-F5FE5B2BEAB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26</a:t>
            </a:r>
          </a:p>
        </p:txBody>
      </p:sp>
      <p:sp>
        <p:nvSpPr>
          <p:cNvPr id="109578" name="Text Box 10">
            <a:extLst>
              <a:ext uri="{FF2B5EF4-FFF2-40B4-BE49-F238E27FC236}">
                <a16:creationId xmlns:a16="http://schemas.microsoft.com/office/drawing/2014/main" id="{91A738F6-1001-1146-93DF-1F5337C0597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25</a:t>
            </a:r>
          </a:p>
        </p:txBody>
      </p:sp>
      <p:sp>
        <p:nvSpPr>
          <p:cNvPr id="109579" name="Text Box 11">
            <a:extLst>
              <a:ext uri="{FF2B5EF4-FFF2-40B4-BE49-F238E27FC236}">
                <a16:creationId xmlns:a16="http://schemas.microsoft.com/office/drawing/2014/main" id="{86E7C25B-BED7-8249-8A52-6DE27AB6BE5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24</a:t>
            </a:r>
          </a:p>
        </p:txBody>
      </p:sp>
      <p:sp>
        <p:nvSpPr>
          <p:cNvPr id="109580" name="Text Box 12">
            <a:extLst>
              <a:ext uri="{FF2B5EF4-FFF2-40B4-BE49-F238E27FC236}">
                <a16:creationId xmlns:a16="http://schemas.microsoft.com/office/drawing/2014/main" id="{6E4266E0-7BFC-9A42-BA4D-C950ECC9386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23</a:t>
            </a:r>
          </a:p>
        </p:txBody>
      </p:sp>
      <p:sp>
        <p:nvSpPr>
          <p:cNvPr id="109581" name="Text Box 13">
            <a:extLst>
              <a:ext uri="{FF2B5EF4-FFF2-40B4-BE49-F238E27FC236}">
                <a16:creationId xmlns:a16="http://schemas.microsoft.com/office/drawing/2014/main" id="{1AFB9CF1-186C-614A-A649-D97AF959C41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22</a:t>
            </a:r>
          </a:p>
        </p:txBody>
      </p:sp>
      <p:sp>
        <p:nvSpPr>
          <p:cNvPr id="109582" name="Text Box 14">
            <a:extLst>
              <a:ext uri="{FF2B5EF4-FFF2-40B4-BE49-F238E27FC236}">
                <a16:creationId xmlns:a16="http://schemas.microsoft.com/office/drawing/2014/main" id="{6FD1056E-DF66-C448-8592-5B105E25F35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21</a:t>
            </a:r>
          </a:p>
        </p:txBody>
      </p:sp>
      <p:sp>
        <p:nvSpPr>
          <p:cNvPr id="109583" name="Text Box 15">
            <a:extLst>
              <a:ext uri="{FF2B5EF4-FFF2-40B4-BE49-F238E27FC236}">
                <a16:creationId xmlns:a16="http://schemas.microsoft.com/office/drawing/2014/main" id="{E7B41B14-0B22-AA46-8D7A-E76EFD35069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20</a:t>
            </a:r>
          </a:p>
        </p:txBody>
      </p:sp>
      <p:sp>
        <p:nvSpPr>
          <p:cNvPr id="109584" name="Text Box 16">
            <a:extLst>
              <a:ext uri="{FF2B5EF4-FFF2-40B4-BE49-F238E27FC236}">
                <a16:creationId xmlns:a16="http://schemas.microsoft.com/office/drawing/2014/main" id="{1E60DCB3-E2DD-2246-BC25-BAFE3B467D4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34925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19</a:t>
            </a:r>
          </a:p>
        </p:txBody>
      </p:sp>
      <p:sp>
        <p:nvSpPr>
          <p:cNvPr id="109585" name="Text Box 17">
            <a:extLst>
              <a:ext uri="{FF2B5EF4-FFF2-40B4-BE49-F238E27FC236}">
                <a16:creationId xmlns:a16="http://schemas.microsoft.com/office/drawing/2014/main" id="{454BF1CF-5C26-D74C-8389-FAFB63D6656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18</a:t>
            </a:r>
          </a:p>
        </p:txBody>
      </p:sp>
      <p:sp>
        <p:nvSpPr>
          <p:cNvPr id="109586" name="Text Box 18">
            <a:extLst>
              <a:ext uri="{FF2B5EF4-FFF2-40B4-BE49-F238E27FC236}">
                <a16:creationId xmlns:a16="http://schemas.microsoft.com/office/drawing/2014/main" id="{21DE57D3-3961-E140-9D99-1E64FA9915C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17</a:t>
            </a:r>
          </a:p>
        </p:txBody>
      </p:sp>
      <p:sp>
        <p:nvSpPr>
          <p:cNvPr id="109587" name="Text Box 19">
            <a:extLst>
              <a:ext uri="{FF2B5EF4-FFF2-40B4-BE49-F238E27FC236}">
                <a16:creationId xmlns:a16="http://schemas.microsoft.com/office/drawing/2014/main" id="{04A75598-CC53-CF42-9B0E-D2ED7DB58A6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16</a:t>
            </a:r>
          </a:p>
        </p:txBody>
      </p:sp>
      <p:sp>
        <p:nvSpPr>
          <p:cNvPr id="109588" name="Text Box 20">
            <a:extLst>
              <a:ext uri="{FF2B5EF4-FFF2-40B4-BE49-F238E27FC236}">
                <a16:creationId xmlns:a16="http://schemas.microsoft.com/office/drawing/2014/main" id="{22863ADA-F591-DD48-803A-5C8B5C4985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15</a:t>
            </a:r>
          </a:p>
        </p:txBody>
      </p:sp>
      <p:sp>
        <p:nvSpPr>
          <p:cNvPr id="109589" name="Text Box 21">
            <a:extLst>
              <a:ext uri="{FF2B5EF4-FFF2-40B4-BE49-F238E27FC236}">
                <a16:creationId xmlns:a16="http://schemas.microsoft.com/office/drawing/2014/main" id="{52ADD158-13DB-D142-A1DB-91B706B735E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14</a:t>
            </a:r>
          </a:p>
        </p:txBody>
      </p:sp>
      <p:sp>
        <p:nvSpPr>
          <p:cNvPr id="109590" name="Text Box 22">
            <a:extLst>
              <a:ext uri="{FF2B5EF4-FFF2-40B4-BE49-F238E27FC236}">
                <a16:creationId xmlns:a16="http://schemas.microsoft.com/office/drawing/2014/main" id="{38CCD0B9-1DF3-B146-8901-FC0946515DC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13</a:t>
            </a:r>
          </a:p>
        </p:txBody>
      </p:sp>
      <p:sp>
        <p:nvSpPr>
          <p:cNvPr id="109591" name="Text Box 23">
            <a:extLst>
              <a:ext uri="{FF2B5EF4-FFF2-40B4-BE49-F238E27FC236}">
                <a16:creationId xmlns:a16="http://schemas.microsoft.com/office/drawing/2014/main" id="{57102E9A-6E1C-594A-A6C7-B25334231CE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12</a:t>
            </a:r>
          </a:p>
        </p:txBody>
      </p:sp>
      <p:sp>
        <p:nvSpPr>
          <p:cNvPr id="109592" name="Text Box 24">
            <a:extLst>
              <a:ext uri="{FF2B5EF4-FFF2-40B4-BE49-F238E27FC236}">
                <a16:creationId xmlns:a16="http://schemas.microsoft.com/office/drawing/2014/main" id="{FB48776D-D11F-6E47-829A-EA50D6C0565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11</a:t>
            </a:r>
          </a:p>
        </p:txBody>
      </p:sp>
      <p:sp>
        <p:nvSpPr>
          <p:cNvPr id="109593" name="Text Box 25">
            <a:extLst>
              <a:ext uri="{FF2B5EF4-FFF2-40B4-BE49-F238E27FC236}">
                <a16:creationId xmlns:a16="http://schemas.microsoft.com/office/drawing/2014/main" id="{9E0DC5C0-6F63-F040-91D9-44252B995F3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10</a:t>
            </a:r>
          </a:p>
        </p:txBody>
      </p:sp>
      <p:sp>
        <p:nvSpPr>
          <p:cNvPr id="109594" name="Text Box 26">
            <a:extLst>
              <a:ext uri="{FF2B5EF4-FFF2-40B4-BE49-F238E27FC236}">
                <a16:creationId xmlns:a16="http://schemas.microsoft.com/office/drawing/2014/main" id="{A43DDC6A-3720-744E-B1A0-0875ECA14D9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47800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 9</a:t>
            </a:r>
          </a:p>
        </p:txBody>
      </p:sp>
      <p:sp>
        <p:nvSpPr>
          <p:cNvPr id="109595" name="Text Box 27">
            <a:extLst>
              <a:ext uri="{FF2B5EF4-FFF2-40B4-BE49-F238E27FC236}">
                <a16:creationId xmlns:a16="http://schemas.microsoft.com/office/drawing/2014/main" id="{8E141266-9BD9-634F-AB02-503E9BCD43F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 8 </a:t>
            </a:r>
          </a:p>
        </p:txBody>
      </p:sp>
      <p:sp>
        <p:nvSpPr>
          <p:cNvPr id="109596" name="Text Box 28">
            <a:extLst>
              <a:ext uri="{FF2B5EF4-FFF2-40B4-BE49-F238E27FC236}">
                <a16:creationId xmlns:a16="http://schemas.microsoft.com/office/drawing/2014/main" id="{3DED0C02-7638-DA45-A681-0F0428884D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 7 </a:t>
            </a:r>
          </a:p>
        </p:txBody>
      </p:sp>
      <p:sp>
        <p:nvSpPr>
          <p:cNvPr id="109597" name="Text Box 29">
            <a:extLst>
              <a:ext uri="{FF2B5EF4-FFF2-40B4-BE49-F238E27FC236}">
                <a16:creationId xmlns:a16="http://schemas.microsoft.com/office/drawing/2014/main" id="{CE67910C-934A-F649-B5D8-3F50734CB4E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 6 </a:t>
            </a:r>
          </a:p>
        </p:txBody>
      </p:sp>
      <p:sp>
        <p:nvSpPr>
          <p:cNvPr id="109598" name="Text Box 30">
            <a:extLst>
              <a:ext uri="{FF2B5EF4-FFF2-40B4-BE49-F238E27FC236}">
                <a16:creationId xmlns:a16="http://schemas.microsoft.com/office/drawing/2014/main" id="{C209E6F4-1D30-0D4A-AA29-BDEDFDEDE3E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 5 </a:t>
            </a:r>
          </a:p>
        </p:txBody>
      </p:sp>
      <p:sp>
        <p:nvSpPr>
          <p:cNvPr id="109599" name="Text Box 31">
            <a:extLst>
              <a:ext uri="{FF2B5EF4-FFF2-40B4-BE49-F238E27FC236}">
                <a16:creationId xmlns:a16="http://schemas.microsoft.com/office/drawing/2014/main" id="{00FFC909-9317-634F-A595-ED0EA84CB5E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 4 </a:t>
            </a:r>
          </a:p>
        </p:txBody>
      </p:sp>
      <p:sp>
        <p:nvSpPr>
          <p:cNvPr id="109600" name="Text Box 32">
            <a:extLst>
              <a:ext uri="{FF2B5EF4-FFF2-40B4-BE49-F238E27FC236}">
                <a16:creationId xmlns:a16="http://schemas.microsoft.com/office/drawing/2014/main" id="{04EBD0BF-3AF8-8B45-B8C2-B091541239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 3 </a:t>
            </a:r>
          </a:p>
        </p:txBody>
      </p:sp>
      <p:sp>
        <p:nvSpPr>
          <p:cNvPr id="109601" name="Text Box 33">
            <a:extLst>
              <a:ext uri="{FF2B5EF4-FFF2-40B4-BE49-F238E27FC236}">
                <a16:creationId xmlns:a16="http://schemas.microsoft.com/office/drawing/2014/main" id="{9B09E5EF-9D76-3D49-865E-6523AD18DCE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 2 </a:t>
            </a:r>
          </a:p>
        </p:txBody>
      </p:sp>
      <p:sp>
        <p:nvSpPr>
          <p:cNvPr id="109602" name="Text Box 34">
            <a:extLst>
              <a:ext uri="{FF2B5EF4-FFF2-40B4-BE49-F238E27FC236}">
                <a16:creationId xmlns:a16="http://schemas.microsoft.com/office/drawing/2014/main" id="{C646763A-765B-4142-B336-05165400990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 1 </a:t>
            </a:r>
          </a:p>
        </p:txBody>
      </p:sp>
      <p:sp>
        <p:nvSpPr>
          <p:cNvPr id="109603" name="Text Box 35">
            <a:extLst>
              <a:ext uri="{FF2B5EF4-FFF2-40B4-BE49-F238E27FC236}">
                <a16:creationId xmlns:a16="http://schemas.microsoft.com/office/drawing/2014/main" id="{E6A7B3A0-6E22-2545-AB17-C1315A1B5BC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 0 </a:t>
            </a:r>
          </a:p>
        </p:txBody>
      </p:sp>
      <p:sp>
        <p:nvSpPr>
          <p:cNvPr id="109604" name="Text Box 36">
            <a:extLst>
              <a:ext uri="{FF2B5EF4-FFF2-40B4-BE49-F238E27FC236}">
                <a16:creationId xmlns:a16="http://schemas.microsoft.com/office/drawing/2014/main" id="{F9C5337B-485F-E74A-9DD1-9CDF86E07CB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5562600"/>
            <a:ext cx="8164513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6000" b="1">
                <a:solidFill>
                  <a:schemeClr val="accent2"/>
                </a:solidFill>
              </a:rPr>
              <a:t>Next question coming …</a:t>
            </a:r>
          </a:p>
        </p:txBody>
      </p:sp>
    </p:spTree>
  </p:cSld>
  <p:clrMapOvr>
    <a:masterClrMapping/>
  </p:clrMapOvr>
  <p:transition advClick="0" advTm="1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2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2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3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3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3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4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11000"/>
                            </p:stCondLst>
                            <p:childTnLst>
                              <p:par>
                                <p:cTn id="4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4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13000"/>
                            </p:stCondLst>
                            <p:childTnLst>
                              <p:par>
                                <p:cTn id="4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 nodeType="afterGroup">
                            <p:stCondLst>
                              <p:cond delay="14000"/>
                            </p:stCondLst>
                            <p:childTnLst>
                              <p:par>
                                <p:cTn id="5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 nodeType="afterGroup">
                            <p:stCondLst>
                              <p:cond delay="15000"/>
                            </p:stCondLst>
                            <p:childTnLst>
                              <p:par>
                                <p:cTn id="5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 nodeType="afterGroup">
                            <p:stCondLst>
                              <p:cond delay="16000"/>
                            </p:stCondLst>
                            <p:childTnLst>
                              <p:par>
                                <p:cTn id="5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 nodeType="afterGroup">
                            <p:stCondLst>
                              <p:cond delay="17000"/>
                            </p:stCondLst>
                            <p:childTnLst>
                              <p:par>
                                <p:cTn id="6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 nodeType="afterGroup">
                            <p:stCondLst>
                              <p:cond delay="18000"/>
                            </p:stCondLst>
                            <p:childTnLst>
                              <p:par>
                                <p:cTn id="6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 nodeType="afterGroup">
                            <p:stCondLst>
                              <p:cond delay="19000"/>
                            </p:stCondLst>
                            <p:childTnLst>
                              <p:par>
                                <p:cTn id="6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 nodeType="afterGroup">
                            <p:stCondLst>
                              <p:cond delay="20000"/>
                            </p:stCondLst>
                            <p:childTnLst>
                              <p:par>
                                <p:cTn id="7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 nodeType="afterGroup">
                            <p:stCondLst>
                              <p:cond delay="21000"/>
                            </p:stCondLst>
                            <p:childTnLst>
                              <p:par>
                                <p:cTn id="7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 nodeType="afterGroup">
                            <p:stCondLst>
                              <p:cond delay="22000"/>
                            </p:stCondLst>
                            <p:childTnLst>
                              <p:par>
                                <p:cTn id="7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 nodeType="afterGroup">
                            <p:stCondLst>
                              <p:cond delay="23000"/>
                            </p:stCondLst>
                            <p:childTnLst>
                              <p:par>
                                <p:cTn id="7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 nodeType="afterGroup">
                            <p:stCondLst>
                              <p:cond delay="24000"/>
                            </p:stCondLst>
                            <p:childTnLst>
                              <p:par>
                                <p:cTn id="8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 nodeType="afterGroup">
                            <p:stCondLst>
                              <p:cond delay="25000"/>
                            </p:stCondLst>
                            <p:childTnLst>
                              <p:par>
                                <p:cTn id="8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 nodeType="afterGroup">
                            <p:stCondLst>
                              <p:cond delay="26000"/>
                            </p:stCondLst>
                            <p:childTnLst>
                              <p:par>
                                <p:cTn id="8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 nodeType="afterGroup">
                            <p:stCondLst>
                              <p:cond delay="27000"/>
                            </p:stCondLst>
                            <p:childTnLst>
                              <p:par>
                                <p:cTn id="9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6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 nodeType="afterGroup">
                            <p:stCondLst>
                              <p:cond delay="28000"/>
                            </p:stCondLst>
                            <p:childTnLst>
                              <p:par>
                                <p:cTn id="9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6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 nodeType="afterGroup">
                            <p:stCondLst>
                              <p:cond delay="29000"/>
                            </p:stCondLst>
                            <p:childTnLst>
                              <p:par>
                                <p:cTn id="9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 nodeType="afterGroup">
                            <p:stCondLst>
                              <p:cond delay="30000"/>
                            </p:stCondLst>
                            <p:childTnLst>
                              <p:par>
                                <p:cTn id="10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 nodeType="afterGroup">
                            <p:stCondLst>
                              <p:cond delay="31000"/>
                            </p:stCondLst>
                            <p:childTnLst>
                              <p:par>
                                <p:cTn id="103" presetID="17" presetClass="exit" presetSubtype="1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4" dur="1000"/>
                                        <p:tgtEl>
                                          <p:spTgt spid="1095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/>
                                        <p:tgtEl>
                                          <p:spTgt spid="1095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95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 nodeType="afterGroup">
                            <p:stCondLst>
                              <p:cond delay="33000"/>
                            </p:stCondLst>
                            <p:childTnLst>
                              <p:par>
                                <p:cTn id="108" presetID="1" presetClass="entr" presetSubtype="0" fill="hold" grpId="0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9570" grpId="0" animBg="1"/>
      <p:bldP spid="109571" grpId="0" animBg="1"/>
      <p:bldP spid="109573" grpId="0" animBg="1"/>
      <p:bldP spid="109574" grpId="0"/>
      <p:bldP spid="109574" grpId="1"/>
      <p:bldP spid="109575" grpId="0" animBg="1"/>
      <p:bldP spid="109576" grpId="0" animBg="1"/>
      <p:bldP spid="109577" grpId="0" animBg="1"/>
      <p:bldP spid="109578" grpId="0" animBg="1"/>
      <p:bldP spid="109579" grpId="0" animBg="1"/>
      <p:bldP spid="109580" grpId="0" animBg="1"/>
      <p:bldP spid="109581" grpId="0" animBg="1"/>
      <p:bldP spid="109582" grpId="0" animBg="1"/>
      <p:bldP spid="109583" grpId="0" animBg="1"/>
      <p:bldP spid="109584" grpId="0" animBg="1"/>
      <p:bldP spid="109585" grpId="0" animBg="1"/>
      <p:bldP spid="109586" grpId="0" animBg="1"/>
      <p:bldP spid="109587" grpId="0" animBg="1"/>
      <p:bldP spid="109588" grpId="0" animBg="1"/>
      <p:bldP spid="109589" grpId="0" animBg="1"/>
      <p:bldP spid="109590" grpId="0" animBg="1"/>
      <p:bldP spid="109591" grpId="0" animBg="1"/>
      <p:bldP spid="109592" grpId="0" animBg="1"/>
      <p:bldP spid="109593" grpId="0" animBg="1"/>
      <p:bldP spid="109594" grpId="0" animBg="1"/>
      <p:bldP spid="109595" grpId="0" animBg="1"/>
      <p:bldP spid="109596" grpId="0" animBg="1"/>
      <p:bldP spid="109597" grpId="0" animBg="1"/>
      <p:bldP spid="109598" grpId="0" animBg="1"/>
      <p:bldP spid="109599" grpId="0" animBg="1"/>
      <p:bldP spid="109600" grpId="0" animBg="1"/>
      <p:bldP spid="109601" grpId="0" animBg="1"/>
      <p:bldP spid="109602" grpId="0" animBg="1"/>
      <p:bldP spid="109603" grpId="0" animBg="1"/>
      <p:bldP spid="109604" grpId="0"/>
    </p:bldLst>
  </p:timing>
</p:sld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Blank Presentation">
      <a:majorFont>
        <a:latin typeface="Times"/>
        <a:ea typeface="ＭＳ Ｐゴシック"/>
        <a:cs typeface=""/>
      </a:majorFont>
      <a:minorFont>
        <a:latin typeface="Times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="" xmlns:a14="http://schemas.microsoft.com/office/drawing/2010/main">
              <a:solidFill>
                <a:srgbClr val="FFFFFF"/>
              </a:solidFill>
            </a14:hiddenFill>
          </a:ext>
          <a:ext uri="{91240B29-F687-4f45-9708-019B960494DF}">
            <a14:hiddenLine xmlns="" xmlns:a14="http://schemas.microsoft.com/office/drawing/2010/main"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="" xmlns:a14="http://schemas.microsoft.com/office/drawing/2010/main">
              <a:effectLst>
                <a:outerShdw blurRad="63500" dist="35921" dir="2700000" algn="ctr" rotWithShape="0">
                  <a:srgbClr val="808080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00" b="0" i="0" u="none" strike="noStrike" cap="none" normalizeH="0" baseline="0">
            <a:ln>
              <a:noFill/>
            </a:ln>
            <a:solidFill>
              <a:srgbClr val="FFFF00"/>
            </a:solidFill>
            <a:effectLst/>
            <a:latin typeface="Times" charset="0"/>
            <a:ea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="" xmlns:a14="http://schemas.microsoft.com/office/drawing/2010/main">
              <a:solidFill>
                <a:srgbClr val="FFFFFF"/>
              </a:solidFill>
            </a14:hiddenFill>
          </a:ext>
          <a:ext uri="{91240B29-F687-4f45-9708-019B960494DF}">
            <a14:hiddenLine xmlns="" xmlns:a14="http://schemas.microsoft.com/office/drawing/2010/main"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="" xmlns:a14="http://schemas.microsoft.com/office/drawing/2010/main">
              <a:effectLst>
                <a:outerShdw blurRad="63500" dist="35921" dir="2700000" algn="ctr" rotWithShape="0">
                  <a:srgbClr val="808080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00" b="0" i="0" u="none" strike="noStrike" cap="none" normalizeH="0" baseline="0">
            <a:ln>
              <a:noFill/>
            </a:ln>
            <a:solidFill>
              <a:srgbClr val="FFFF00"/>
            </a:solidFill>
            <a:effectLst/>
            <a:latin typeface="Times" charset="0"/>
            <a:ea typeface="ＭＳ Ｐゴシック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1520</TotalTime>
  <Words>919</Words>
  <Application>Microsoft Macintosh PowerPoint</Application>
  <PresentationFormat>On-screen Show (4:3)</PresentationFormat>
  <Paragraphs>326</Paragraphs>
  <Slides>14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8" baseType="lpstr">
      <vt:lpstr>Arial</vt:lpstr>
      <vt:lpstr>Symbol</vt:lpstr>
      <vt:lpstr>Times</vt:lpstr>
      <vt:lpstr>Blank Presentation</vt:lpstr>
      <vt:lpstr>Setup:</vt:lpstr>
      <vt:lpstr>(Hipparchos ~ 170 BC)</vt:lpstr>
      <vt:lpstr>Example: stars in the Big Dipper</vt:lpstr>
      <vt:lpstr>Questions coming …</vt:lpstr>
      <vt:lpstr>Question 4</vt:lpstr>
      <vt:lpstr>Question 5</vt:lpstr>
      <vt:lpstr>The Milky Way in Sagittarius (long exposure)</vt:lpstr>
      <vt:lpstr>Questions coming …</vt:lpstr>
      <vt:lpstr>Question 6</vt:lpstr>
      <vt:lpstr>Question 7</vt:lpstr>
      <vt:lpstr>Exercises on magnitudes 1</vt:lpstr>
      <vt:lpstr>Exercises on magnitudes 2</vt:lpstr>
      <vt:lpstr>Questions coming …</vt:lpstr>
      <vt:lpstr>Question 8</vt:lpstr>
    </vt:vector>
  </TitlesOfParts>
  <Company>University of Mississippi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Constellations and designations of stars</dc:title>
  <cp:lastModifiedBy>Tibor Torma</cp:lastModifiedBy>
  <cp:revision>83</cp:revision>
  <dcterms:modified xsi:type="dcterms:W3CDTF">2025-09-11T03:16:15Z</dcterms:modified>
</cp:coreProperties>
</file>